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71" r:id="rId3"/>
    <p:sldId id="272" r:id="rId4"/>
    <p:sldId id="256" r:id="rId5"/>
    <p:sldId id="273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9" autoAdjust="0"/>
    <p:restoredTop sz="94660"/>
  </p:normalViewPr>
  <p:slideViewPr>
    <p:cSldViewPr>
      <p:cViewPr varScale="1">
        <p:scale>
          <a:sx n="75" d="100"/>
          <a:sy n="75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15E68-9E55-42C4-AB1A-5DA554BFB061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9DBA4-31D9-46C3-9AAD-712AE2F44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7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project consists of presentations from 6 presidential libraries and national parks.  Each of these providers has picked a topic that played a part in the development of global democracy, and have identified primary source documents associated with their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9DBA4-31D9-46C3-9AAD-712AE2F443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8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Collaborative program sponsored by 3 big groups; U.S. Presidential Libraries and Museums, National Parks and the Internet2 K20 Initiative.  The goal</a:t>
            </a:r>
            <a:r>
              <a:rPr lang="en-US" baseline="0" dirty="0" smtClean="0"/>
              <a:t> of the project is to engage classrooms throughout the national and international education community with an overarching theme of democracy, utilizing primary source documents for student research and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9DBA4-31D9-46C3-9AAD-712AE2F443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0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3FE8-A363-4180-BEC6-8771A7180C1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9518-F195-4495-9D47-E4E03E92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9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3FE8-A363-4180-BEC6-8771A7180C1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9518-F195-4495-9D47-E4E03E92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6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3FE8-A363-4180-BEC6-8771A7180C1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9518-F195-4495-9D47-E4E03E92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3FE8-A363-4180-BEC6-8771A7180C1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9518-F195-4495-9D47-E4E03E92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6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3FE8-A363-4180-BEC6-8771A7180C1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9518-F195-4495-9D47-E4E03E92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3FE8-A363-4180-BEC6-8771A7180C1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9518-F195-4495-9D47-E4E03E92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3FE8-A363-4180-BEC6-8771A7180C1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9518-F195-4495-9D47-E4E03E92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3FE8-A363-4180-BEC6-8771A7180C1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9518-F195-4495-9D47-E4E03E92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0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3FE8-A363-4180-BEC6-8771A7180C1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9518-F195-4495-9D47-E4E03E92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7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3FE8-A363-4180-BEC6-8771A7180C1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9518-F195-4495-9D47-E4E03E92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6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3FE8-A363-4180-BEC6-8771A7180C1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9518-F195-4495-9D47-E4E03E92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1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13FE8-A363-4180-BEC6-8771A7180C1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59518-F195-4495-9D47-E4E03E92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0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k20.internet2.edu/presiden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14400"/>
            <a:ext cx="3663311" cy="5355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Presidential</a:t>
            </a:r>
          </a:p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Primary</a:t>
            </a:r>
          </a:p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Sources</a:t>
            </a:r>
          </a:p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Project</a:t>
            </a:r>
          </a:p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2012</a:t>
            </a:r>
          </a:p>
          <a:p>
            <a:endParaRPr lang="en-US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4"/>
            </a:endParaRPr>
          </a:p>
          <a:p>
            <a:endParaRPr lang="en-US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4"/>
            </a:endParaRPr>
          </a:p>
          <a:p>
            <a:endParaRPr lang="en-US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hlinkClick r:id="rId4"/>
            </a:endParaRPr>
          </a:p>
          <a:p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://k20.internet2.edu/presidents</a:t>
            </a:r>
            <a:endParaRPr lang="en-US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1219199"/>
            <a:ext cx="4800601" cy="4430029"/>
          </a:xfrm>
          <a:prstGeom prst="rect">
            <a:avLst/>
          </a:prstGeom>
        </p:spPr>
      </p:pic>
      <p:pic>
        <p:nvPicPr>
          <p:cNvPr id="2" name="02 You're a Grand Old Fla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8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772" y="50396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PPSP</a:t>
            </a:r>
            <a:r>
              <a:rPr lang="en-US" sz="3600" dirty="0" smtClean="0"/>
              <a:t> </a:t>
            </a:r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November 8</a:t>
            </a:r>
            <a:r>
              <a:rPr lang="en-US" sz="2800" dirty="0" smtClean="0"/>
              <a:t> - Expansion of Global Democratization Following the Fall of the Berlin Wall by George Bush Presidential Library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November 13 </a:t>
            </a:r>
            <a:r>
              <a:rPr lang="en-US" sz="2800" dirty="0" smtClean="0"/>
              <a:t>– Cold War Crisis: Protecting Democracy in Berlin by Harry S. Truman Library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November 27 </a:t>
            </a:r>
            <a:r>
              <a:rPr lang="en-US" sz="2800" dirty="0" smtClean="0"/>
              <a:t>– Theodore Roosevelt and the Evolution of American Ideas by Theodore Roosevelt Center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2143125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57200"/>
            <a:ext cx="18764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PPSP Presentations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December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– Reflecting the Past, Sculpting the Future: The Evolution of Democracy in America by Mount Rushmore</a:t>
            </a:r>
          </a:p>
          <a:p>
            <a:r>
              <a:rPr lang="en-US" dirty="0">
                <a:solidFill>
                  <a:srgbClr val="FF0000"/>
                </a:solidFill>
              </a:rPr>
              <a:t>December 6</a:t>
            </a:r>
            <a:r>
              <a:rPr lang="en-US" dirty="0"/>
              <a:t> – Washington’s Leadership in the International Community of the 18</a:t>
            </a:r>
            <a:r>
              <a:rPr lang="en-US" baseline="30000" dirty="0"/>
              <a:t>th</a:t>
            </a:r>
            <a:r>
              <a:rPr lang="en-US" dirty="0"/>
              <a:t> Century – Valley Forge National Park</a:t>
            </a:r>
          </a:p>
          <a:p>
            <a:r>
              <a:rPr lang="en-US" dirty="0">
                <a:solidFill>
                  <a:srgbClr val="FF0000"/>
                </a:solidFill>
              </a:rPr>
              <a:t>December 11</a:t>
            </a:r>
            <a:r>
              <a:rPr lang="en-US" dirty="0"/>
              <a:t> – The Camp David Accords: Exploring a Path to Peace by Jimmy Carter National Historic Site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2143125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62000"/>
            <a:ext cx="1876425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0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1278291"/>
            <a:ext cx="2428875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7785"/>
            <a:ext cx="1524000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18" y="5333911"/>
            <a:ext cx="3962401" cy="1120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25" y="363204"/>
            <a:ext cx="1143000" cy="1174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18" y="2059527"/>
            <a:ext cx="2485284" cy="2227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92" y="2687991"/>
            <a:ext cx="1054340" cy="15751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387785"/>
            <a:ext cx="3592907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Presidential</a:t>
            </a:r>
          </a:p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Primary</a:t>
            </a:r>
          </a:p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Sources</a:t>
            </a:r>
          </a:p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Project</a:t>
            </a:r>
          </a:p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2012</a:t>
            </a:r>
          </a:p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brought to</a:t>
            </a:r>
          </a:p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 by: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19" y="4291725"/>
            <a:ext cx="2229161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50900"/>
            <a:ext cx="5181600" cy="175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3244334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Cold War Crisis: Protecting Democracy in Berlin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47625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Dr. Mark Adams, Director of Education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87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0668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Cold War Crisis: Protecting Democracy in Berlin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2743200"/>
            <a:ext cx="7239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Tweet Your Questions </a:t>
            </a:r>
            <a:r>
              <a:rPr lang="en-US" sz="2800" dirty="0"/>
              <a:t>– </a:t>
            </a:r>
            <a:r>
              <a:rPr lang="en-US" sz="2800" dirty="0" err="1"/>
              <a:t>hashtag</a:t>
            </a:r>
            <a:r>
              <a:rPr lang="en-US" sz="2800" dirty="0"/>
              <a:t># ppsp2012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262</Words>
  <Application>Microsoft Office PowerPoint</Application>
  <PresentationFormat>On-screen Show (4:3)</PresentationFormat>
  <Paragraphs>39</Paragraphs>
  <Slides>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PPSP Presentations</vt:lpstr>
      <vt:lpstr>PPSP Presentations</vt:lpstr>
      <vt:lpstr>PowerPoint Presentation</vt:lpstr>
      <vt:lpstr>PowerPoint Presentation</vt:lpstr>
      <vt:lpstr>PowerPoint Presentation</vt:lpstr>
    </vt:vector>
  </TitlesOfParts>
  <Company>Region XIII ESC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Teitelman</dc:creator>
  <cp:lastModifiedBy>Region XIII</cp:lastModifiedBy>
  <cp:revision>56</cp:revision>
  <dcterms:created xsi:type="dcterms:W3CDTF">2012-11-06T15:38:18Z</dcterms:created>
  <dcterms:modified xsi:type="dcterms:W3CDTF">2012-11-13T15:02:41Z</dcterms:modified>
</cp:coreProperties>
</file>