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8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0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0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8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8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3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1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506F-9621-3041-B0D0-34E0F2F11918}" type="datetimeFigureOut">
              <a:rPr lang="en-US" smtClean="0"/>
              <a:t>9/29/12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C3F65-2DDC-E44F-90A1-8D22C8EB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ternet2.edu/membership/ip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COmanage </a:t>
            </a:r>
            <a:r>
              <a:rPr lang="en-US" dirty="0" err="1" smtClean="0"/>
              <a:t>BoF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October 2012</a:t>
            </a:r>
          </a:p>
          <a:p>
            <a:r>
              <a:rPr lang="en-US" dirty="0" smtClean="0"/>
              <a:t>I2FMM12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75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Internet2 Intellectual Property Framework</a:t>
            </a:r>
          </a:p>
          <a:p>
            <a:pPr lvl="1"/>
            <a:r>
              <a:rPr lang="en-US" dirty="0" smtClean="0">
                <a:hlinkClick r:id="rId2"/>
              </a:rPr>
              <a:t>http://www.internet2.edu/membership/ip.html</a:t>
            </a:r>
            <a:endParaRPr lang="en-US" dirty="0" smtClean="0"/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Highlight of recent activities</a:t>
            </a:r>
          </a:p>
          <a:p>
            <a:r>
              <a:rPr lang="en-US" dirty="0" smtClean="0"/>
              <a:t>Demos</a:t>
            </a:r>
          </a:p>
          <a:p>
            <a:pPr lvl="1"/>
            <a:r>
              <a:rPr lang="en-US" dirty="0" smtClean="0"/>
              <a:t>COmanage Registry</a:t>
            </a:r>
          </a:p>
          <a:p>
            <a:pPr lvl="2"/>
            <a:r>
              <a:rPr lang="en-US" dirty="0" smtClean="0"/>
              <a:t>Account Linking</a:t>
            </a:r>
          </a:p>
          <a:p>
            <a:pPr lvl="2"/>
            <a:r>
              <a:rPr lang="en-US" dirty="0" smtClean="0"/>
              <a:t>Enrollment Flows</a:t>
            </a:r>
          </a:p>
          <a:p>
            <a:r>
              <a:rPr lang="en-US" dirty="0" smtClean="0"/>
              <a:t>Roadmap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2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5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246044"/>
              </p:ext>
            </p:extLst>
          </p:nvPr>
        </p:nvGraphicFramePr>
        <p:xfrm>
          <a:off x="457200" y="1600200"/>
          <a:ext cx="8229600" cy="4668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115"/>
                <a:gridCol w="3682285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Est. 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 Management</a:t>
                      </a:r>
                    </a:p>
                    <a:p>
                      <a:r>
                        <a:rPr lang="en-US" dirty="0" smtClean="0"/>
                        <a:t>LDAP Provisioning (design)</a:t>
                      </a:r>
                    </a:p>
                    <a:p>
                      <a:r>
                        <a:rPr lang="en-US" dirty="0" smtClean="0"/>
                        <a:t>VOOT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*Complete*</a:t>
                      </a:r>
                    </a:p>
                    <a:p>
                      <a:r>
                        <a:rPr lang="en-US" dirty="0" smtClean="0"/>
                        <a:t>August 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Grouper Integration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Enrollment via Email Invitation</a:t>
                      </a:r>
                    </a:p>
                    <a:p>
                      <a:r>
                        <a:rPr lang="en-US" dirty="0" smtClean="0"/>
                        <a:t>LDAP Provisioning (build)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Enrollment Workflows</a:t>
                      </a:r>
                    </a:p>
                    <a:p>
                      <a:r>
                        <a:rPr lang="en-US" dirty="0" smtClean="0"/>
                        <a:t>Credential Management</a:t>
                      </a:r>
                    </a:p>
                    <a:p>
                      <a:r>
                        <a:rPr lang="en-US" dirty="0" smtClean="0"/>
                        <a:t>Dashboard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Notifications</a:t>
                      </a:r>
                    </a:p>
                    <a:p>
                      <a:r>
                        <a:rPr lang="en-US" dirty="0" smtClean="0"/>
                        <a:t>Scalability</a:t>
                      </a:r>
                    </a:p>
                    <a:p>
                      <a:r>
                        <a:rPr lang="en-US" dirty="0" smtClean="0"/>
                        <a:t>Minimal</a:t>
                      </a:r>
                      <a:r>
                        <a:rPr lang="en-US" baseline="0" dirty="0" smtClean="0"/>
                        <a:t> Reporting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Expiration</a:t>
                      </a:r>
                    </a:p>
                    <a:p>
                      <a:r>
                        <a:rPr lang="en-US" dirty="0" smtClean="0"/>
                        <a:t>Audit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9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Collaboration: Combining Collaboration Tools to Support e-Science</a:t>
            </a:r>
          </a:p>
          <a:p>
            <a:pPr lvl="1"/>
            <a:r>
              <a:rPr lang="en-US" dirty="0" smtClean="0"/>
              <a:t>Thursday 4 October 2012, 8:45 – 10:00</a:t>
            </a:r>
          </a:p>
          <a:p>
            <a:r>
              <a:rPr lang="en-US" dirty="0" smtClean="0"/>
              <a:t>COmanage wiki space</a:t>
            </a:r>
          </a:p>
          <a:p>
            <a:pPr lvl="1"/>
            <a:r>
              <a:rPr lang="en-US" dirty="0"/>
              <a:t>https://spaces.internet2.edu/display/COmanage/Home</a:t>
            </a:r>
          </a:p>
        </p:txBody>
      </p:sp>
    </p:spTree>
    <p:extLst>
      <p:ext uri="{BB962C8B-B14F-4D97-AF65-F5344CB8AC3E}">
        <p14:creationId xmlns:p14="http://schemas.microsoft.com/office/powerpoint/2010/main" val="1875175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126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COmanage BoF</vt:lpstr>
      <vt:lpstr>Agenda</vt:lpstr>
      <vt:lpstr>Demo Here</vt:lpstr>
      <vt:lpstr>Roadmap</vt:lpstr>
      <vt:lpstr>More Information</vt:lpstr>
    </vt:vector>
  </TitlesOfParts>
  <Company>Spherical Cow Consulting,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Comanage Working Group</dc:title>
  <dc:creator>Heather Flanagan</dc:creator>
  <cp:lastModifiedBy>Heather Flanagan</cp:lastModifiedBy>
  <cp:revision>6</cp:revision>
  <dcterms:created xsi:type="dcterms:W3CDTF">2012-04-23T01:42:56Z</dcterms:created>
  <dcterms:modified xsi:type="dcterms:W3CDTF">2012-09-29T15:36:18Z</dcterms:modified>
</cp:coreProperties>
</file>