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42" r:id="rId1"/>
  </p:sldMasterIdLst>
  <p:notesMasterIdLst>
    <p:notesMasterId r:id="rId9"/>
  </p:notesMasterIdLst>
  <p:sldIdLst>
    <p:sldId id="256" r:id="rId2"/>
    <p:sldId id="257" r:id="rId3"/>
    <p:sldId id="260" r:id="rId4"/>
    <p:sldId id="262" r:id="rId5"/>
    <p:sldId id="261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FDF5C-C20F-0E46-9D00-E8B44A3F31CA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CF5CA-91EA-BB4C-852A-3F36170939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4" Type="http://schemas.openxmlformats.org/officeDocument/2006/relationships/hyperlink" Target="https://bugs.internet2.edu/jira/browse/CO-99" TargetMode="External"/><Relationship Id="rId5" Type="http://schemas.openxmlformats.org/officeDocument/2006/relationships/hyperlink" Target="https://bugs.internet2.edu/jira/browse/CO-188" TargetMode="External"/><Relationship Id="rId7" Type="http://schemas.openxmlformats.org/officeDocument/2006/relationships/hyperlink" Target="https://bugs.internet2.edu/jira/browse/CO-184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Relationship Id="rId3" Type="http://schemas.openxmlformats.org/officeDocument/2006/relationships/hyperlink" Target="https://bugs.internet2.edu/jira/browse/CO-177" TargetMode="External"/><Relationship Id="rId6" Type="http://schemas.openxmlformats.org/officeDocument/2006/relationships/hyperlink" Target="https://bugs.internet2.edu/jira/browse/CO-92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.3 Profile Management Documentation </a:t>
            </a:r>
          </a:p>
          <a:p>
            <a:r>
              <a:rPr lang="en-US" dirty="0" smtClean="0">
                <a:hlinkClick r:id="rId3"/>
              </a:rPr>
              <a:t>CO-177</a:t>
            </a:r>
            <a:r>
              <a:rPr lang="en-US" dirty="0" smtClean="0"/>
              <a:t> Enrollment Workflow v1 </a:t>
            </a:r>
          </a:p>
          <a:p>
            <a:r>
              <a:rPr lang="en-US" dirty="0" smtClean="0">
                <a:hlinkClick r:id="rId4"/>
              </a:rPr>
              <a:t>CO-99</a:t>
            </a:r>
            <a:r>
              <a:rPr lang="en-US" dirty="0" smtClean="0"/>
              <a:t> GMS Integration </a:t>
            </a:r>
          </a:p>
          <a:p>
            <a:r>
              <a:rPr lang="en-US" dirty="0" smtClean="0">
                <a:hlinkClick r:id="rId5"/>
              </a:rPr>
              <a:t>CO-188</a:t>
            </a:r>
            <a:r>
              <a:rPr lang="en-US" dirty="0" smtClean="0"/>
              <a:t> Last Tuesday 5:51 PM Provisioning Exec API </a:t>
            </a:r>
          </a:p>
          <a:p>
            <a:r>
              <a:rPr lang="en-US" dirty="0" smtClean="0">
                <a:hlinkClick r:id="rId6"/>
              </a:rPr>
              <a:t>CO-92</a:t>
            </a:r>
            <a:r>
              <a:rPr lang="en-US" dirty="0" smtClean="0"/>
              <a:t> Last Tuesday 5:50 PM Make self-editable fields configurable </a:t>
            </a:r>
          </a:p>
          <a:p>
            <a:r>
              <a:rPr lang="en-US" dirty="0" smtClean="0">
                <a:hlinkClick r:id="rId7"/>
              </a:rPr>
              <a:t>CO-184</a:t>
            </a:r>
            <a:r>
              <a:rPr lang="en-US" dirty="0" smtClean="0"/>
              <a:t> Last Tuesday 5:50 PM Enrollment Workflow User Interface: Manage My Identity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F5CA-91EA-BB4C-852A-3F36170939A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361A3BC-1721-41A9-A28E-3ABDE20B2B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E06-6142-4A4D-A01C-9A2D5EEBE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E06-6142-4A4D-A01C-9A2D5EEBE9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E06-6142-4A4D-A01C-9A2D5EEBE9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828CE06-6142-4A4D-A01C-9A2D5EEBE9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E06-6142-4A4D-A01C-9A2D5EEBE9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E06-6142-4A4D-A01C-9A2D5EEBE9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E06-6142-4A4D-A01C-9A2D5EEBE9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E06-6142-4A4D-A01C-9A2D5EEBE9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E06-6142-4A4D-A01C-9A2D5EEBE9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E06-6142-4A4D-A01C-9A2D5EEBE9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828CE06-6142-4A4D-A01C-9A2D5EEBE9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ernet2.edu/membership/ip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paces.internet2.edu/display/COmanage/Glossar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paces.internet2.edu/display/COmanage/Home" TargetMode="External"/><Relationship Id="rId3" Type="http://schemas.openxmlformats.org/officeDocument/2006/relationships/hyperlink" Target="http://www.internet2.edu/comanag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COmanage working group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Internet2 Fall Member Meeting 2011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927" y="1242057"/>
            <a:ext cx="8295274" cy="20624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Intellectual Property Rights Reminder</a:t>
            </a:r>
          </a:p>
          <a:p>
            <a:pPr lvl="1"/>
            <a:r>
              <a:rPr lang="en-US" dirty="0" smtClean="0">
                <a:hlinkClick r:id="rId2"/>
              </a:rPr>
              <a:t>http://www.internet2.edu/membership/ip.html</a:t>
            </a:r>
            <a:endParaRPr lang="en-US" dirty="0" smtClean="0"/>
          </a:p>
          <a:p>
            <a:r>
              <a:rPr lang="en-US" dirty="0" smtClean="0"/>
              <a:t>Introductions</a:t>
            </a:r>
          </a:p>
          <a:p>
            <a:r>
              <a:rPr lang="en-US" dirty="0" smtClean="0"/>
              <a:t>Major changes and updates</a:t>
            </a:r>
          </a:p>
          <a:p>
            <a:pPr lvl="1"/>
            <a:r>
              <a:rPr lang="en-US" dirty="0" smtClean="0"/>
              <a:t>CO activity</a:t>
            </a:r>
          </a:p>
          <a:p>
            <a:pPr lvl="1"/>
            <a:r>
              <a:rPr lang="en-US" dirty="0" smtClean="0"/>
              <a:t>International collaboration</a:t>
            </a:r>
          </a:p>
          <a:p>
            <a:pPr lvl="1"/>
            <a:r>
              <a:rPr lang="en-US" dirty="0" smtClean="0"/>
              <a:t>Roadmap</a:t>
            </a:r>
          </a:p>
          <a:p>
            <a:r>
              <a:rPr lang="en-US" dirty="0" smtClean="0"/>
              <a:t>Architecture</a:t>
            </a:r>
            <a:endParaRPr lang="en-US" dirty="0" smtClean="0"/>
          </a:p>
          <a:p>
            <a:pPr lvl="1"/>
            <a:r>
              <a:rPr lang="en-US" dirty="0" smtClean="0"/>
              <a:t>Technical enrollment</a:t>
            </a:r>
          </a:p>
          <a:p>
            <a:pPr lvl="1"/>
            <a:r>
              <a:rPr lang="en-US" dirty="0" smtClean="0"/>
              <a:t>Latest in terminology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Demo/Proof of Concept Releases</a:t>
            </a:r>
            <a:br>
              <a:rPr lang="en-US" dirty="0" smtClean="0"/>
            </a:br>
            <a:r>
              <a:rPr lang="en-US" dirty="0" smtClean="0"/>
              <a:t> ------------------------------</a:t>
            </a:r>
            <a:br>
              <a:rPr lang="en-US" dirty="0" smtClean="0"/>
            </a:br>
            <a:r>
              <a:rPr lang="en-US" dirty="0" smtClean="0"/>
              <a:t> 0.1 Demo service (completed March 2011)</a:t>
            </a:r>
            <a:br>
              <a:rPr lang="en-US" dirty="0" smtClean="0"/>
            </a:br>
            <a:r>
              <a:rPr lang="en-US" dirty="0" smtClean="0"/>
              <a:t> 0.2 Enhanced demo service (completed August 2011)</a:t>
            </a:r>
            <a:br>
              <a:rPr lang="en-US" dirty="0" smtClean="0"/>
            </a:br>
            <a:r>
              <a:rPr lang="en-US" dirty="0" smtClean="0"/>
              <a:t> 0.3 Basic Shape (due November 2011)</a:t>
            </a:r>
            <a:br>
              <a:rPr lang="en-US" dirty="0" smtClean="0"/>
            </a:br>
            <a:r>
              <a:rPr lang="en-US" dirty="0" smtClean="0"/>
              <a:t> 0.4 Shiny Basic Shape (due January 2012)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Early Adopter Releases</a:t>
            </a:r>
            <a:br>
              <a:rPr lang="en-US" dirty="0" smtClean="0"/>
            </a:br>
            <a:r>
              <a:rPr lang="en-US" dirty="0" smtClean="0"/>
              <a:t> ----------------------</a:t>
            </a:r>
            <a:br>
              <a:rPr lang="en-US" dirty="0" smtClean="0"/>
            </a:br>
            <a:r>
              <a:rPr lang="en-US" dirty="0" smtClean="0"/>
              <a:t> 0.5 Polished Basic Shape (due March 2012) – </a:t>
            </a:r>
            <a:r>
              <a:rPr lang="en-US" i="1" dirty="0" smtClean="0"/>
              <a:t>early adopter release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0.6 Enhanced Registry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General Releases</a:t>
            </a:r>
            <a:br>
              <a:rPr lang="en-US" dirty="0" smtClean="0"/>
            </a:br>
            <a:r>
              <a:rPr lang="en-US" dirty="0" smtClean="0"/>
              <a:t> ----------------</a:t>
            </a:r>
            <a:br>
              <a:rPr lang="en-US" dirty="0" smtClean="0"/>
            </a:br>
            <a:r>
              <a:rPr lang="en-US" dirty="0" smtClean="0"/>
              <a:t> 1.0 Release Candidate </a:t>
            </a:r>
            <a:br>
              <a:rPr lang="en-US" dirty="0" smtClean="0"/>
            </a:br>
            <a:r>
              <a:rPr lang="en-US" dirty="0" smtClean="0"/>
              <a:t> 1.1 Provisioning </a:t>
            </a:r>
            <a:br>
              <a:rPr lang="en-US" dirty="0" smtClean="0"/>
            </a:br>
            <a:r>
              <a:rPr lang="en-US" dirty="0" smtClean="0"/>
              <a:t> 1.2+ Various features TBD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the team is coding against</a:t>
            </a:r>
          </a:p>
          <a:p>
            <a:pPr lvl="1"/>
            <a:r>
              <a:rPr lang="en-US" dirty="0" smtClean="0"/>
              <a:t>https://spaces.internet2.edu/display/COmanage/Registry+Enrollment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Glossary</a:t>
            </a:r>
          </a:p>
          <a:p>
            <a:pPr lvl="1"/>
            <a:r>
              <a:rPr lang="en-US" dirty="0" smtClean="0">
                <a:hlinkClick r:id="rId2"/>
              </a:rPr>
              <a:t>https://spaces.internet2.edu/display/COmanage/Glossary</a:t>
            </a:r>
            <a:endParaRPr lang="en-US" dirty="0" smtClean="0"/>
          </a:p>
          <a:p>
            <a:r>
              <a:rPr lang="en-US" dirty="0" smtClean="0"/>
              <a:t>Terms of particular interest</a:t>
            </a:r>
          </a:p>
          <a:p>
            <a:pPr lvl="1"/>
            <a:r>
              <a:rPr lang="en-US" dirty="0" smtClean="0"/>
              <a:t>CO versus COU</a:t>
            </a:r>
            <a:endParaRPr lang="en-US" dirty="0" smtClean="0"/>
          </a:p>
          <a:p>
            <a:pPr lvl="1"/>
            <a:r>
              <a:rPr lang="en-US" dirty="0" smtClean="0"/>
              <a:t>Home </a:t>
            </a:r>
            <a:r>
              <a:rPr lang="en-US" dirty="0" smtClean="0"/>
              <a:t>Institution Identity versus Organizational Identity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Comanage</a:t>
            </a:r>
            <a:r>
              <a:rPr lang="en-US" dirty="0" smtClean="0"/>
              <a:t> Reference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rcRect r="8494" b="4963"/>
          <a:stretch>
            <a:fillRect/>
          </a:stretch>
        </p:blipFill>
        <p:spPr>
          <a:xfrm>
            <a:off x="457200" y="0"/>
            <a:ext cx="7830223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https://spaces.internet2.edu/display/COmanage/Home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http://www.internet2.edu/comanage/</a:t>
            </a:r>
            <a:endParaRPr lang="en-US" dirty="0" smtClean="0"/>
          </a:p>
          <a:p>
            <a:r>
              <a:rPr lang="en-US" dirty="0" smtClean="0"/>
              <a:t>Mailing list: comanage-community@internet2.edu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2613</TotalTime>
  <Words>374</Words>
  <Application>Microsoft Macintosh PowerPoint</Application>
  <PresentationFormat>On-screen Show (4:3)</PresentationFormat>
  <Paragraphs>36</Paragraphs>
  <Slides>7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Origin</vt:lpstr>
      <vt:lpstr>COmanage working group </vt:lpstr>
      <vt:lpstr>Agenda</vt:lpstr>
      <vt:lpstr>Roadmap</vt:lpstr>
      <vt:lpstr>Enrollment </vt:lpstr>
      <vt:lpstr>Terminology</vt:lpstr>
      <vt:lpstr>Comanage Reference Architecture</vt:lpstr>
      <vt:lpstr>More information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COmanage working group </dc:title>
  <dc:creator>Heather Flanagan</dc:creator>
  <cp:lastModifiedBy>Heather Flanagan</cp:lastModifiedBy>
  <cp:revision>11</cp:revision>
  <dcterms:created xsi:type="dcterms:W3CDTF">2011-09-27T02:38:28Z</dcterms:created>
  <dcterms:modified xsi:type="dcterms:W3CDTF">2011-09-27T15:02:40Z</dcterms:modified>
</cp:coreProperties>
</file>