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6.xml" ContentType="application/vnd.openxmlformats-officedocument.presentationml.slideLayout+xml"/>
  <Override PartName="/ppt/presentation.xml" ContentType="application/vnd.openxmlformats-officedocument.presentationml.presentation.main+xml"/>
  <Override PartName="/docProps/app.xml" ContentType="application/vnd.openxmlformats-officedocument.extended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presProps.xml" ContentType="application/vnd.openxmlformats-officedocument.presentationml.presProps+xml"/>
  <Default Extension="jpeg" ContentType="image/jpeg"/>
  <Override PartName="/ppt/slideLayouts/slideLayout5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Default Extension="png" ContentType="image/png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Default Extension="xml" ContentType="application/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Masters/slideMaster1.xml" ContentType="application/vnd.openxmlformats-officedocument.presentationml.slideMaster+xml"/>
  <Override PartName="/docProps/core.xml" ContentType="application/vnd.openxmlformats-package.core-properties+xml"/>
  <Default Extension="bin" ContentType="application/vnd.openxmlformats-officedocument.presentationml.printerSettings"/>
  <Default Extension="rels" ContentType="application/vnd.openxmlformats-package.relationships+xml"/>
  <Override PartName="/ppt/slides/slide6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742" r:id="rId1"/>
  </p:sldMasterIdLst>
  <p:notesMasterIdLst>
    <p:notesMasterId r:id="rId9"/>
  </p:notesMasterIdLst>
  <p:sldIdLst>
    <p:sldId id="256" r:id="rId2"/>
    <p:sldId id="257" r:id="rId3"/>
    <p:sldId id="260" r:id="rId4"/>
    <p:sldId id="262" r:id="rId5"/>
    <p:sldId id="261" r:id="rId6"/>
    <p:sldId id="258" r:id="rId7"/>
    <p:sldId id="259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620"/>
    <p:restoredTop sz="94660"/>
  </p:normalViewPr>
  <p:slideViewPr>
    <p:cSldViewPr snapToGrid="0" snapToObjects="1">
      <p:cViewPr varScale="1">
        <p:scale>
          <a:sx n="109" d="100"/>
          <a:sy n="109" d="100"/>
        </p:scale>
        <p:origin x="-87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4" Type="http://schemas.openxmlformats.org/officeDocument/2006/relationships/tableStyles" Target="tableStyles.xml"/><Relationship Id="rId4" Type="http://schemas.openxmlformats.org/officeDocument/2006/relationships/slide" Target="slides/slide3.xml"/><Relationship Id="rId7" Type="http://schemas.openxmlformats.org/officeDocument/2006/relationships/slide" Target="slides/slide6.xml"/><Relationship Id="rId1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10" Type="http://schemas.openxmlformats.org/officeDocument/2006/relationships/printerSettings" Target="printerSettings/printerSettings1.bin"/><Relationship Id="rId5" Type="http://schemas.openxmlformats.org/officeDocument/2006/relationships/slide" Target="slides/slide4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9" Type="http://schemas.openxmlformats.org/officeDocument/2006/relationships/notesMaster" Target="notesMasters/notesMaster1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7FDF5C-C20F-0E46-9D00-E8B44A3F31CA}" type="datetimeFigureOut">
              <a:rPr lang="en-US" smtClean="0"/>
              <a:t>9/26/11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9CF5CA-91EA-BB4C-852A-3F36170939A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4" Type="http://schemas.openxmlformats.org/officeDocument/2006/relationships/hyperlink" Target="https://bugs.internet2.edu/jira/browse/CO-99" TargetMode="External"/><Relationship Id="rId5" Type="http://schemas.openxmlformats.org/officeDocument/2006/relationships/hyperlink" Target="https://bugs.internet2.edu/jira/browse/CO-188" TargetMode="External"/><Relationship Id="rId7" Type="http://schemas.openxmlformats.org/officeDocument/2006/relationships/hyperlink" Target="https://bugs.internet2.edu/jira/browse/CO-184" TargetMode="External"/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Relationship Id="rId3" Type="http://schemas.openxmlformats.org/officeDocument/2006/relationships/hyperlink" Target="https://bugs.internet2.edu/jira/browse/CO-177" TargetMode="External"/><Relationship Id="rId6" Type="http://schemas.openxmlformats.org/officeDocument/2006/relationships/hyperlink" Target="https://bugs.internet2.edu/jira/browse/CO-92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.3 Profile Management Documentation </a:t>
            </a:r>
          </a:p>
          <a:p>
            <a:r>
              <a:rPr lang="en-US" dirty="0" smtClean="0">
                <a:hlinkClick r:id="rId3"/>
              </a:rPr>
              <a:t>CO-177</a:t>
            </a:r>
            <a:r>
              <a:rPr lang="en-US" dirty="0" smtClean="0"/>
              <a:t> Enrollment Workflow v1 </a:t>
            </a:r>
          </a:p>
          <a:p>
            <a:r>
              <a:rPr lang="en-US" dirty="0" smtClean="0">
                <a:hlinkClick r:id="rId4"/>
              </a:rPr>
              <a:t>CO-99</a:t>
            </a:r>
            <a:r>
              <a:rPr lang="en-US" dirty="0" smtClean="0"/>
              <a:t> GMS Integration </a:t>
            </a:r>
          </a:p>
          <a:p>
            <a:r>
              <a:rPr lang="en-US" dirty="0" smtClean="0">
                <a:hlinkClick r:id="rId5"/>
              </a:rPr>
              <a:t>CO-188</a:t>
            </a:r>
            <a:r>
              <a:rPr lang="en-US" dirty="0" smtClean="0"/>
              <a:t> Last Tuesday 5:51 PM Provisioning Exec API </a:t>
            </a:r>
          </a:p>
          <a:p>
            <a:r>
              <a:rPr lang="en-US" dirty="0" smtClean="0">
                <a:hlinkClick r:id="rId6"/>
              </a:rPr>
              <a:t>CO-92</a:t>
            </a:r>
            <a:r>
              <a:rPr lang="en-US" dirty="0" smtClean="0"/>
              <a:t> Last Tuesday 5:50 PM Make self-editable fields configurable </a:t>
            </a:r>
          </a:p>
          <a:p>
            <a:r>
              <a:rPr lang="en-US" dirty="0" smtClean="0">
                <a:hlinkClick r:id="rId7"/>
              </a:rPr>
              <a:t>CO-184</a:t>
            </a:r>
            <a:r>
              <a:rPr lang="en-US" dirty="0" smtClean="0"/>
              <a:t> Last Tuesday 5:50 PM Enrollment Workflow User Interface: Manage My Identity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CF5CA-91EA-BB4C-852A-3F36170939A9}" type="slidenum">
              <a:rPr lang="en-US" smtClean="0"/>
              <a:t>3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4B2BB16A-2113-4246-85F1-875065C27C18}" type="datetimeFigureOut">
              <a:rPr lang="en-US" smtClean="0"/>
              <a:pPr/>
              <a:t>9/26/11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2361A3BC-1721-41A9-A28E-3ABDE20B2BF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ctangle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ctangle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BB16A-2113-4246-85F1-875065C27C18}" type="datetimeFigureOut">
              <a:rPr lang="en-US" smtClean="0"/>
              <a:pPr/>
              <a:t>9/26/11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28CE06-6142-4A4D-A01C-9A2D5EEBE9F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BB16A-2113-4246-85F1-875065C27C18}" type="datetimeFigureOut">
              <a:rPr lang="en-US" smtClean="0"/>
              <a:pPr/>
              <a:t>9/26/11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28CE06-6142-4A4D-A01C-9A2D5EEBE9F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BB16A-2113-4246-85F1-875065C27C18}" type="datetimeFigureOut">
              <a:rPr lang="en-US" smtClean="0"/>
              <a:pPr/>
              <a:t>9/26/11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28CE06-6142-4A4D-A01C-9A2D5EEBE9F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4B2BB16A-2113-4246-85F1-875065C27C18}" type="datetimeFigureOut">
              <a:rPr lang="en-US" smtClean="0"/>
              <a:pPr/>
              <a:t>9/26/11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D828CE06-6142-4A4D-A01C-9A2D5EEBE9F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BB16A-2113-4246-85F1-875065C27C18}" type="datetimeFigureOut">
              <a:rPr lang="en-US" smtClean="0"/>
              <a:pPr/>
              <a:t>9/26/11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28CE06-6142-4A4D-A01C-9A2D5EEBE9F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BB16A-2113-4246-85F1-875065C27C18}" type="datetimeFigureOut">
              <a:rPr lang="en-US" smtClean="0"/>
              <a:pPr/>
              <a:t>9/26/11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28CE06-6142-4A4D-A01C-9A2D5EEBE9F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BB16A-2113-4246-85F1-875065C27C18}" type="datetimeFigureOut">
              <a:rPr lang="en-US" smtClean="0"/>
              <a:pPr/>
              <a:t>9/26/11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28CE06-6142-4A4D-A01C-9A2D5EEBE9F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BB16A-2113-4246-85F1-875065C27C18}" type="datetimeFigureOut">
              <a:rPr lang="en-US" smtClean="0"/>
              <a:pPr/>
              <a:t>9/26/11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28CE06-6142-4A4D-A01C-9A2D5EEBE9F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BB16A-2113-4246-85F1-875065C27C18}" type="datetimeFigureOut">
              <a:rPr lang="en-US" smtClean="0"/>
              <a:pPr/>
              <a:t>9/26/11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28CE06-6142-4A4D-A01C-9A2D5EEBE9F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BB16A-2113-4246-85F1-875065C27C18}" type="datetimeFigureOut">
              <a:rPr lang="en-US" smtClean="0"/>
              <a:pPr/>
              <a:t>9/26/11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28CE06-6142-4A4D-A01C-9A2D5EEBE9F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4" Type="http://schemas.openxmlformats.org/officeDocument/2006/relationships/slideLayout" Target="../slideLayouts/slideLayout4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B2BB16A-2113-4246-85F1-875065C27C18}" type="datetimeFigureOut">
              <a:rPr lang="en-US" smtClean="0"/>
              <a:pPr/>
              <a:t>9/26/11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D828CE06-6142-4A4D-A01C-9A2D5EEBE9F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3" r:id="rId1"/>
    <p:sldLayoutId id="2147483744" r:id="rId2"/>
    <p:sldLayoutId id="2147483745" r:id="rId3"/>
    <p:sldLayoutId id="2147483746" r:id="rId4"/>
    <p:sldLayoutId id="2147483747" r:id="rId5"/>
    <p:sldLayoutId id="2147483748" r:id="rId6"/>
    <p:sldLayoutId id="2147483749" r:id="rId7"/>
    <p:sldLayoutId id="2147483750" r:id="rId8"/>
    <p:sldLayoutId id="2147483751" r:id="rId9"/>
    <p:sldLayoutId id="2147483752" r:id="rId10"/>
    <p:sldLayoutId id="2147483753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nternet2.edu/membership/ip.html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spaces.internet2.edu/display/COmanage/Glossary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spaces.internet2.edu/display/COmanage/Home" TargetMode="External"/><Relationship Id="rId3" Type="http://schemas.openxmlformats.org/officeDocument/2006/relationships/hyperlink" Target="http://www.internet2.edu/comanage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COmanage working group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Internet2</a:t>
            </a:r>
            <a:r>
              <a:rPr lang="en-US" dirty="0" smtClean="0"/>
              <a:t> Fall Member </a:t>
            </a:r>
            <a:r>
              <a:rPr lang="en-US" dirty="0" smtClean="0"/>
              <a:t>Meeting 2011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8927" y="1242057"/>
            <a:ext cx="8295274" cy="206248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Intellectual Property Rights Reminder</a:t>
            </a:r>
          </a:p>
          <a:p>
            <a:pPr lvl="1"/>
            <a:r>
              <a:rPr lang="en-US" dirty="0" smtClean="0">
                <a:hlinkClick r:id="rId2"/>
              </a:rPr>
              <a:t>http://www.internet2.edu/membership/ip.html</a:t>
            </a:r>
            <a:endParaRPr lang="en-US" dirty="0" smtClean="0"/>
          </a:p>
          <a:p>
            <a:r>
              <a:rPr lang="en-US" dirty="0" smtClean="0"/>
              <a:t>Introductions</a:t>
            </a:r>
            <a:endParaRPr lang="en-US" dirty="0" smtClean="0"/>
          </a:p>
          <a:p>
            <a:r>
              <a:rPr lang="en-US" dirty="0" smtClean="0"/>
              <a:t>Major changes and updates</a:t>
            </a:r>
            <a:endParaRPr lang="en-US" dirty="0" smtClean="0"/>
          </a:p>
          <a:p>
            <a:pPr lvl="1"/>
            <a:r>
              <a:rPr lang="en-US" dirty="0" smtClean="0"/>
              <a:t>CO activity</a:t>
            </a:r>
          </a:p>
          <a:p>
            <a:pPr lvl="1"/>
            <a:r>
              <a:rPr lang="en-US" dirty="0" smtClean="0"/>
              <a:t>International collaboration</a:t>
            </a:r>
            <a:endParaRPr lang="en-US" dirty="0" smtClean="0"/>
          </a:p>
          <a:p>
            <a:pPr lvl="1"/>
            <a:r>
              <a:rPr lang="en-US" dirty="0" smtClean="0"/>
              <a:t>Roadmap</a:t>
            </a:r>
          </a:p>
          <a:p>
            <a:r>
              <a:rPr lang="en-US" dirty="0" smtClean="0"/>
              <a:t>Architecture</a:t>
            </a:r>
            <a:endParaRPr lang="en-US" dirty="0" smtClean="0"/>
          </a:p>
          <a:p>
            <a:pPr lvl="1"/>
            <a:r>
              <a:rPr lang="en-US" dirty="0" smtClean="0"/>
              <a:t>Swim Lanes</a:t>
            </a:r>
          </a:p>
          <a:p>
            <a:pPr lvl="1"/>
            <a:r>
              <a:rPr lang="en-US" dirty="0" smtClean="0"/>
              <a:t>Latest in terminology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Roadmap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Demo/Proof of Concept Releases</a:t>
            </a:r>
            <a:br>
              <a:rPr lang="en-US" dirty="0" smtClean="0"/>
            </a:br>
            <a:r>
              <a:rPr lang="en-US" dirty="0" smtClean="0"/>
              <a:t> ------------------------------</a:t>
            </a:r>
            <a:br>
              <a:rPr lang="en-US" dirty="0" smtClean="0"/>
            </a:br>
            <a:r>
              <a:rPr lang="en-US" dirty="0" smtClean="0"/>
              <a:t> 0.1</a:t>
            </a:r>
            <a:r>
              <a:rPr lang="en-US" dirty="0" smtClean="0"/>
              <a:t> Demo service (completed March 2011)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 0.2</a:t>
            </a:r>
            <a:r>
              <a:rPr lang="en-US" dirty="0" smtClean="0"/>
              <a:t> Enhanced demo service (completed August 2011)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 0.3</a:t>
            </a:r>
            <a:r>
              <a:rPr lang="en-US" dirty="0" smtClean="0"/>
              <a:t> Basic Shape (due November 2011)</a:t>
            </a:r>
            <a:br>
              <a:rPr lang="en-US" dirty="0" smtClean="0"/>
            </a:br>
            <a:r>
              <a:rPr lang="en-US" dirty="0" smtClean="0"/>
              <a:t> 0.4</a:t>
            </a:r>
            <a:r>
              <a:rPr lang="en-US" dirty="0" smtClean="0"/>
              <a:t> Shiny Basic Shape (due January 2012)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 Early Adopter Releases</a:t>
            </a:r>
            <a:br>
              <a:rPr lang="en-US" dirty="0" smtClean="0"/>
            </a:br>
            <a:r>
              <a:rPr lang="en-US" dirty="0" smtClean="0"/>
              <a:t> ----------------------</a:t>
            </a:r>
            <a:br>
              <a:rPr lang="en-US" dirty="0" smtClean="0"/>
            </a:br>
            <a:r>
              <a:rPr lang="en-US" dirty="0" smtClean="0"/>
              <a:t> 0.5</a:t>
            </a:r>
            <a:r>
              <a:rPr lang="en-US" dirty="0" smtClean="0"/>
              <a:t> Polished Basic Shape (due March 2012) – </a:t>
            </a:r>
            <a:r>
              <a:rPr lang="en-US" i="1" dirty="0" smtClean="0"/>
              <a:t>early adopter release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 </a:t>
            </a:r>
            <a:r>
              <a:rPr lang="en-US" dirty="0" smtClean="0"/>
              <a:t>0.6 Enhanced Registry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 General Releases</a:t>
            </a:r>
            <a:br>
              <a:rPr lang="en-US" dirty="0" smtClean="0"/>
            </a:br>
            <a:r>
              <a:rPr lang="en-US" dirty="0" smtClean="0"/>
              <a:t> ----------------</a:t>
            </a:r>
            <a:br>
              <a:rPr lang="en-US" dirty="0" smtClean="0"/>
            </a:br>
            <a:r>
              <a:rPr lang="en-US" dirty="0" smtClean="0"/>
              <a:t> 1.0 Release Candidate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> 1.1 Provisioning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> 1.2+ Various features TBD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Swim lanes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What the team is coding against</a:t>
            </a:r>
          </a:p>
          <a:p>
            <a:pPr lvl="1"/>
            <a:r>
              <a:rPr lang="en-US" dirty="0" smtClean="0"/>
              <a:t>https://spaces.internet2.edu/display/COmanage/Registry+Enrollment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Terminology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Glossary</a:t>
            </a:r>
          </a:p>
          <a:p>
            <a:pPr lvl="1"/>
            <a:r>
              <a:rPr lang="en-US" dirty="0" smtClean="0">
                <a:hlinkClick r:id="rId2"/>
              </a:rPr>
              <a:t>https://spaces.internet2.edu/display/COmanage/</a:t>
            </a:r>
            <a:r>
              <a:rPr lang="en-US" dirty="0" smtClean="0">
                <a:hlinkClick r:id="rId2"/>
              </a:rPr>
              <a:t>Glossary</a:t>
            </a:r>
            <a:endParaRPr lang="en-US" dirty="0" smtClean="0"/>
          </a:p>
          <a:p>
            <a:r>
              <a:rPr lang="en-US" dirty="0" smtClean="0"/>
              <a:t>Terms of particular interest</a:t>
            </a:r>
          </a:p>
          <a:p>
            <a:pPr lvl="1"/>
            <a:r>
              <a:rPr lang="en-US" dirty="0" smtClean="0"/>
              <a:t>CO versus COU</a:t>
            </a:r>
          </a:p>
          <a:p>
            <a:pPr lvl="1"/>
            <a:r>
              <a:rPr lang="en-US" dirty="0" smtClean="0"/>
              <a:t>Domesticated versus potty trained apps</a:t>
            </a:r>
          </a:p>
          <a:p>
            <a:pPr lvl="1"/>
            <a:r>
              <a:rPr lang="en-US" dirty="0" smtClean="0"/>
              <a:t>Home Institution Identity versus Organizational Identity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Comanage</a:t>
            </a:r>
            <a:r>
              <a:rPr lang="en-US" dirty="0" smtClean="0"/>
              <a:t> Reference Architecture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5232" y="152400"/>
            <a:ext cx="8619293" cy="666036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information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https://spaces.internet2.edu/display/COmanage/Home</a:t>
            </a:r>
            <a:endParaRPr lang="en-US" dirty="0" smtClean="0"/>
          </a:p>
          <a:p>
            <a:r>
              <a:rPr lang="en-US" dirty="0" smtClean="0">
                <a:hlinkClick r:id="rId3"/>
              </a:rPr>
              <a:t>http://www.internet2.edu/comanage/</a:t>
            </a:r>
            <a:endParaRPr lang="en-US" dirty="0" smtClean="0"/>
          </a:p>
          <a:p>
            <a:r>
              <a:rPr lang="en-US" dirty="0" smtClean="0"/>
              <a:t>Mailing list: comanage-community@internet2.edu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ＭＳ 明朝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Origin.thmx</Template>
  <TotalTime>1869</TotalTime>
  <Words>380</Words>
  <Application>Microsoft Macintosh PowerPoint</Application>
  <PresentationFormat>On-screen Show (4:3)</PresentationFormat>
  <Paragraphs>37</Paragraphs>
  <Slides>7</Slides>
  <Notes>1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Origin</vt:lpstr>
      <vt:lpstr>COmanage working group </vt:lpstr>
      <vt:lpstr>Agenda</vt:lpstr>
      <vt:lpstr>Roadmap</vt:lpstr>
      <vt:lpstr>Swim lanes </vt:lpstr>
      <vt:lpstr>Terminology</vt:lpstr>
      <vt:lpstr>Comanage Reference Architecture</vt:lpstr>
      <vt:lpstr>More information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COmanage working group </dc:title>
  <dc:creator>Heather Flanagan</dc:creator>
  <cp:lastModifiedBy>Heather Flanagan</cp:lastModifiedBy>
  <cp:revision>9</cp:revision>
  <dcterms:created xsi:type="dcterms:W3CDTF">2011-09-26T18:39:43Z</dcterms:created>
  <dcterms:modified xsi:type="dcterms:W3CDTF">2011-09-26T19:03:22Z</dcterms:modified>
</cp:coreProperties>
</file>