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diagrams/colors1.xml" ContentType="application/vnd.openxmlformats-officedocument.drawingml.diagramColors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diagrams/drawing1.xml" ContentType="application/vnd.ms-office.drawingml.diagramDrawing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5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outlineView">
  <p:normalViewPr showOutlineIcons="0">
    <p:restoredLeft sz="34606" autoAdjust="0"/>
    <p:restoredTop sz="86449" autoAdjust="0"/>
  </p:normalViewPr>
  <p:slideViewPr>
    <p:cSldViewPr snapToGrid="0" snapToObjects="1">
      <p:cViewPr varScale="1">
        <p:scale>
          <a:sx n="88" d="100"/>
          <a:sy n="88" d="100"/>
        </p:scale>
        <p:origin x="-55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5DC92-D287-5B40-B8D9-6334DAFEEACA}" type="doc">
      <dgm:prSet loTypeId="urn:microsoft.com/office/officeart/2005/8/layout/hierarchy4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BA2DC5-E95A-C046-AB5C-38D06C504F5C}">
      <dgm:prSet phldrT="[Text]"/>
      <dgm:spPr/>
      <dgm:t>
        <a:bodyPr/>
        <a:lstStyle/>
        <a:p>
          <a:r>
            <a:rPr lang="en-US" dirty="0" smtClean="0"/>
            <a:t>Dashboard</a:t>
          </a:r>
          <a:endParaRPr lang="en-US" dirty="0"/>
        </a:p>
      </dgm:t>
    </dgm:pt>
    <dgm:pt modelId="{2CF4BAA0-209C-5442-9CC2-B28AF40A69E7}" type="parTrans" cxnId="{CD78B38D-921A-C849-8A63-D54726455A6D}">
      <dgm:prSet/>
      <dgm:spPr/>
      <dgm:t>
        <a:bodyPr/>
        <a:lstStyle/>
        <a:p>
          <a:endParaRPr lang="en-US"/>
        </a:p>
      </dgm:t>
    </dgm:pt>
    <dgm:pt modelId="{14DB4D79-FED3-ED48-AE3A-B7ABA2F2E515}" type="sibTrans" cxnId="{CD78B38D-921A-C849-8A63-D54726455A6D}">
      <dgm:prSet/>
      <dgm:spPr/>
      <dgm:t>
        <a:bodyPr/>
        <a:lstStyle/>
        <a:p>
          <a:endParaRPr lang="en-US"/>
        </a:p>
      </dgm:t>
    </dgm:pt>
    <dgm:pt modelId="{774CD5B6-F6EF-444F-8760-EE77AC165E17}">
      <dgm:prSet phldrT="[Text]"/>
      <dgm:spPr/>
      <dgm:t>
        <a:bodyPr/>
        <a:lstStyle/>
        <a:p>
          <a:r>
            <a:rPr lang="en-US" dirty="0" err="1" smtClean="0"/>
            <a:t>Shib</a:t>
          </a:r>
          <a:r>
            <a:rPr lang="en-US" dirty="0" smtClean="0"/>
            <a:t> SP</a:t>
          </a:r>
          <a:endParaRPr lang="en-US" dirty="0"/>
        </a:p>
      </dgm:t>
    </dgm:pt>
    <dgm:pt modelId="{DA71154E-9401-E641-9DF7-A4E4C09FEA6B}" type="parTrans" cxnId="{BE051C2F-A79C-3D45-AF46-669B318DA6C4}">
      <dgm:prSet/>
      <dgm:spPr/>
      <dgm:t>
        <a:bodyPr/>
        <a:lstStyle/>
        <a:p>
          <a:endParaRPr lang="en-US"/>
        </a:p>
      </dgm:t>
    </dgm:pt>
    <dgm:pt modelId="{8E67D717-EE74-D942-8A84-828C57B96DEE}" type="sibTrans" cxnId="{BE051C2F-A79C-3D45-AF46-669B318DA6C4}">
      <dgm:prSet/>
      <dgm:spPr/>
      <dgm:t>
        <a:bodyPr/>
        <a:lstStyle/>
        <a:p>
          <a:endParaRPr lang="en-US"/>
        </a:p>
      </dgm:t>
    </dgm:pt>
    <dgm:pt modelId="{567368AE-5D5D-D24F-8094-FC1FB68AC3DB}">
      <dgm:prSet phldrT="[Text]"/>
      <dgm:spPr/>
      <dgm:t>
        <a:bodyPr/>
        <a:lstStyle/>
        <a:p>
          <a:r>
            <a:rPr lang="en-US" dirty="0" smtClean="0"/>
            <a:t>Grouper</a:t>
          </a:r>
          <a:endParaRPr lang="en-US" dirty="0"/>
        </a:p>
      </dgm:t>
    </dgm:pt>
    <dgm:pt modelId="{176898F1-0A78-0D40-8CF6-EA225F81AC32}" type="parTrans" cxnId="{4D943611-7AA7-1A4A-851B-A936C44D776E}">
      <dgm:prSet/>
      <dgm:spPr/>
      <dgm:t>
        <a:bodyPr/>
        <a:lstStyle/>
        <a:p>
          <a:endParaRPr lang="en-US"/>
        </a:p>
      </dgm:t>
    </dgm:pt>
    <dgm:pt modelId="{FCA95121-E7BD-A34C-B5C8-5BEDB3D77C18}" type="sibTrans" cxnId="{4D943611-7AA7-1A4A-851B-A936C44D776E}">
      <dgm:prSet/>
      <dgm:spPr/>
      <dgm:t>
        <a:bodyPr/>
        <a:lstStyle/>
        <a:p>
          <a:endParaRPr lang="en-US"/>
        </a:p>
      </dgm:t>
    </dgm:pt>
    <dgm:pt modelId="{162D56D5-4648-1E4B-B60D-0419E36EA1C5}">
      <dgm:prSet phldrT="[Text]"/>
      <dgm:spPr/>
      <dgm:t>
        <a:bodyPr/>
        <a:lstStyle/>
        <a:p>
          <a:r>
            <a:rPr lang="en-US" dirty="0" smtClean="0"/>
            <a:t>STS</a:t>
          </a:r>
          <a:endParaRPr lang="en-US" dirty="0"/>
        </a:p>
      </dgm:t>
    </dgm:pt>
    <dgm:pt modelId="{76587087-6502-3C4F-BCC1-7B4C2C208EC4}" type="parTrans" cxnId="{C861EFEB-70CA-8C49-84BC-1E6AB3B88E32}">
      <dgm:prSet/>
      <dgm:spPr/>
      <dgm:t>
        <a:bodyPr/>
        <a:lstStyle/>
        <a:p>
          <a:endParaRPr lang="en-US"/>
        </a:p>
      </dgm:t>
    </dgm:pt>
    <dgm:pt modelId="{62EC9717-8BF1-4F42-8830-B97AAE6EEA02}" type="sibTrans" cxnId="{C861EFEB-70CA-8C49-84BC-1E6AB3B88E32}">
      <dgm:prSet/>
      <dgm:spPr/>
      <dgm:t>
        <a:bodyPr/>
        <a:lstStyle/>
        <a:p>
          <a:endParaRPr lang="en-US"/>
        </a:p>
      </dgm:t>
    </dgm:pt>
    <dgm:pt modelId="{1BD15F6F-AE56-C347-9D78-480DE6C28F03}">
      <dgm:prSet phldrT="[Text]"/>
      <dgm:spPr/>
      <dgm:t>
        <a:bodyPr/>
        <a:lstStyle/>
        <a:p>
          <a:r>
            <a:rPr lang="en-US" dirty="0" err="1" smtClean="0"/>
            <a:t>Shib</a:t>
          </a:r>
          <a:r>
            <a:rPr lang="en-US" dirty="0" smtClean="0"/>
            <a:t> </a:t>
          </a:r>
          <a:r>
            <a:rPr lang="en-US" dirty="0" err="1" smtClean="0"/>
            <a:t>IdP</a:t>
          </a:r>
          <a:endParaRPr lang="en-US" dirty="0"/>
        </a:p>
      </dgm:t>
    </dgm:pt>
    <dgm:pt modelId="{B6B1E202-C3A8-D349-A5A0-DA60546894F5}" type="parTrans" cxnId="{8E8B5ABA-0FF6-614D-AEDA-3D0C4B3D29EC}">
      <dgm:prSet/>
      <dgm:spPr/>
      <dgm:t>
        <a:bodyPr/>
        <a:lstStyle/>
        <a:p>
          <a:endParaRPr lang="en-US"/>
        </a:p>
      </dgm:t>
    </dgm:pt>
    <dgm:pt modelId="{50265525-7CEC-C448-8119-23A72CA8555A}" type="sibTrans" cxnId="{8E8B5ABA-0FF6-614D-AEDA-3D0C4B3D29EC}">
      <dgm:prSet/>
      <dgm:spPr/>
      <dgm:t>
        <a:bodyPr/>
        <a:lstStyle/>
        <a:p>
          <a:endParaRPr lang="en-US"/>
        </a:p>
      </dgm:t>
    </dgm:pt>
    <dgm:pt modelId="{A211AEF8-FDB2-6E44-98C3-692E457034E6}">
      <dgm:prSet phldrT="[Text]"/>
      <dgm:spPr/>
      <dgm:t>
        <a:bodyPr/>
        <a:lstStyle/>
        <a:p>
          <a:r>
            <a:rPr lang="en-US" dirty="0" err="1" smtClean="0"/>
            <a:t>LdapPC</a:t>
          </a:r>
          <a:endParaRPr lang="en-US" dirty="0" smtClean="0"/>
        </a:p>
        <a:p>
          <a:r>
            <a:rPr lang="en-US" dirty="0" smtClean="0"/>
            <a:t>Including provisioning</a:t>
          </a:r>
          <a:endParaRPr lang="en-US" dirty="0"/>
        </a:p>
      </dgm:t>
    </dgm:pt>
    <dgm:pt modelId="{4C02E99A-2875-0C43-91FE-5636E3383307}" type="parTrans" cxnId="{5370BABF-BB8D-584F-8028-7CD6907658BC}">
      <dgm:prSet/>
      <dgm:spPr/>
      <dgm:t>
        <a:bodyPr/>
        <a:lstStyle/>
        <a:p>
          <a:endParaRPr lang="en-US"/>
        </a:p>
      </dgm:t>
    </dgm:pt>
    <dgm:pt modelId="{6EE55D32-EAA4-184B-89F8-7B6CB90AC94F}" type="sibTrans" cxnId="{5370BABF-BB8D-584F-8028-7CD6907658BC}">
      <dgm:prSet/>
      <dgm:spPr/>
      <dgm:t>
        <a:bodyPr/>
        <a:lstStyle/>
        <a:p>
          <a:endParaRPr lang="en-US"/>
        </a:p>
      </dgm:t>
    </dgm:pt>
    <dgm:pt modelId="{5DB869B8-D9BA-7A4E-914D-5E0707024DAD}" type="pres">
      <dgm:prSet presAssocID="{FA35DC92-D287-5B40-B8D9-6334DAFEEA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B9DC8C0-2EAE-EB47-8359-3DE719F50101}" type="pres">
      <dgm:prSet presAssocID="{C9BA2DC5-E95A-C046-AB5C-38D06C504F5C}" presName="vertOne" presStyleCnt="0"/>
      <dgm:spPr/>
    </dgm:pt>
    <dgm:pt modelId="{E18C7521-87B8-2B49-A11E-A83F9855FD1A}" type="pres">
      <dgm:prSet presAssocID="{C9BA2DC5-E95A-C046-AB5C-38D06C504F5C}" presName="txOne" presStyleLbl="node0" presStyleIdx="0" presStyleCnt="1" custScaleX="97182" custScaleY="33956" custLinFactNeighborX="1397" custLinFactNeighborY="-810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957ED0-1146-5A44-9E15-107082D18090}" type="pres">
      <dgm:prSet presAssocID="{C9BA2DC5-E95A-C046-AB5C-38D06C504F5C}" presName="parTransOne" presStyleCnt="0"/>
      <dgm:spPr/>
    </dgm:pt>
    <dgm:pt modelId="{B63BAC17-7E43-FF41-AE31-EE8AE700A452}" type="pres">
      <dgm:prSet presAssocID="{C9BA2DC5-E95A-C046-AB5C-38D06C504F5C}" presName="horzOne" presStyleCnt="0"/>
      <dgm:spPr/>
    </dgm:pt>
    <dgm:pt modelId="{8BE7BCF4-F089-CF4E-A49C-1DCD529E0C69}" type="pres">
      <dgm:prSet presAssocID="{774CD5B6-F6EF-444F-8760-EE77AC165E17}" presName="vertTwo" presStyleCnt="0"/>
      <dgm:spPr/>
    </dgm:pt>
    <dgm:pt modelId="{CA4D6076-7F86-4A45-89FC-0B6A69F937B6}" type="pres">
      <dgm:prSet presAssocID="{774CD5B6-F6EF-444F-8760-EE77AC165E17}" presName="txTwo" presStyleLbl="node2" presStyleIdx="0" presStyleCnt="2" custScaleX="99872" custScaleY="591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A62A5A-EA46-554F-B0DC-AEB1FBA2F9B4}" type="pres">
      <dgm:prSet presAssocID="{774CD5B6-F6EF-444F-8760-EE77AC165E17}" presName="parTransTwo" presStyleCnt="0"/>
      <dgm:spPr/>
    </dgm:pt>
    <dgm:pt modelId="{4C143C60-96A7-694E-84C5-FADD7DB0405A}" type="pres">
      <dgm:prSet presAssocID="{774CD5B6-F6EF-444F-8760-EE77AC165E17}" presName="horzTwo" presStyleCnt="0"/>
      <dgm:spPr/>
    </dgm:pt>
    <dgm:pt modelId="{55C1BA7B-301B-F54A-B49B-B65398B24782}" type="pres">
      <dgm:prSet presAssocID="{567368AE-5D5D-D24F-8094-FC1FB68AC3DB}" presName="vertThree" presStyleCnt="0"/>
      <dgm:spPr/>
    </dgm:pt>
    <dgm:pt modelId="{AEECA61E-B107-744F-864F-76145FC3097C}" type="pres">
      <dgm:prSet presAssocID="{567368AE-5D5D-D24F-8094-FC1FB68AC3D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7B5CD7-90F1-8B44-9934-9366088FD64E}" type="pres">
      <dgm:prSet presAssocID="{567368AE-5D5D-D24F-8094-FC1FB68AC3DB}" presName="horzThree" presStyleCnt="0"/>
      <dgm:spPr/>
    </dgm:pt>
    <dgm:pt modelId="{E0C95AF6-363A-6E44-9A8D-BE0A7694E732}" type="pres">
      <dgm:prSet presAssocID="{FCA95121-E7BD-A34C-B5C8-5BEDB3D77C18}" presName="sibSpaceThree" presStyleCnt="0"/>
      <dgm:spPr/>
    </dgm:pt>
    <dgm:pt modelId="{C9EFBF10-3D6E-7F4F-800F-44B78F510755}" type="pres">
      <dgm:prSet presAssocID="{162D56D5-4648-1E4B-B60D-0419E36EA1C5}" presName="vertThree" presStyleCnt="0"/>
      <dgm:spPr/>
    </dgm:pt>
    <dgm:pt modelId="{F9C9ED63-0B98-0F47-A370-37FE794BEBEF}" type="pres">
      <dgm:prSet presAssocID="{162D56D5-4648-1E4B-B60D-0419E36EA1C5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EE2177-6070-F240-8B60-FCA7D7CDB79C}" type="pres">
      <dgm:prSet presAssocID="{162D56D5-4648-1E4B-B60D-0419E36EA1C5}" presName="horzThree" presStyleCnt="0"/>
      <dgm:spPr/>
    </dgm:pt>
    <dgm:pt modelId="{59F39162-ED34-D347-86CD-D36B616578FA}" type="pres">
      <dgm:prSet presAssocID="{8E67D717-EE74-D942-8A84-828C57B96DEE}" presName="sibSpaceTwo" presStyleCnt="0"/>
      <dgm:spPr/>
    </dgm:pt>
    <dgm:pt modelId="{B421BA8C-15D7-914C-A62A-939C3150007A}" type="pres">
      <dgm:prSet presAssocID="{1BD15F6F-AE56-C347-9D78-480DE6C28F03}" presName="vertTwo" presStyleCnt="0"/>
      <dgm:spPr/>
    </dgm:pt>
    <dgm:pt modelId="{AC5304AD-CFC3-E74E-B8A4-19C136F3C741}" type="pres">
      <dgm:prSet presAssocID="{1BD15F6F-AE56-C347-9D78-480DE6C28F03}" presName="txTwo" presStyleLbl="node2" presStyleIdx="1" presStyleCnt="2" custScaleX="99470" custScaleY="591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41A469-4469-4F42-A4E0-6AD64DCAA0F3}" type="pres">
      <dgm:prSet presAssocID="{1BD15F6F-AE56-C347-9D78-480DE6C28F03}" presName="parTransTwo" presStyleCnt="0"/>
      <dgm:spPr/>
    </dgm:pt>
    <dgm:pt modelId="{1974CB88-ACC4-4E4C-A818-5ED825BBB789}" type="pres">
      <dgm:prSet presAssocID="{1BD15F6F-AE56-C347-9D78-480DE6C28F03}" presName="horzTwo" presStyleCnt="0"/>
      <dgm:spPr/>
    </dgm:pt>
    <dgm:pt modelId="{3F5D1398-1A0A-1944-AF8F-F761C7EB9B96}" type="pres">
      <dgm:prSet presAssocID="{A211AEF8-FDB2-6E44-98C3-692E457034E6}" presName="vertThree" presStyleCnt="0"/>
      <dgm:spPr/>
    </dgm:pt>
    <dgm:pt modelId="{EB2FC767-C6F7-B943-B134-47596BB01C53}" type="pres">
      <dgm:prSet presAssocID="{A211AEF8-FDB2-6E44-98C3-692E457034E6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00B2E1-9F9A-4F4C-A7F0-5E6FD0772D42}" type="pres">
      <dgm:prSet presAssocID="{A211AEF8-FDB2-6E44-98C3-692E457034E6}" presName="horzThree" presStyleCnt="0"/>
      <dgm:spPr/>
    </dgm:pt>
  </dgm:ptLst>
  <dgm:cxnLst>
    <dgm:cxn modelId="{F942C294-8D46-0647-8A6B-166F8D879489}" type="presOf" srcId="{C9BA2DC5-E95A-C046-AB5C-38D06C504F5C}" destId="{E18C7521-87B8-2B49-A11E-A83F9855FD1A}" srcOrd="0" destOrd="0" presId="urn:microsoft.com/office/officeart/2005/8/layout/hierarchy4"/>
    <dgm:cxn modelId="{BAD5713C-3697-4348-9809-BEA2FDEA1A5B}" type="presOf" srcId="{774CD5B6-F6EF-444F-8760-EE77AC165E17}" destId="{CA4D6076-7F86-4A45-89FC-0B6A69F937B6}" srcOrd="0" destOrd="0" presId="urn:microsoft.com/office/officeart/2005/8/layout/hierarchy4"/>
    <dgm:cxn modelId="{5E086817-20A0-6141-B29D-5662064C666D}" type="presOf" srcId="{A211AEF8-FDB2-6E44-98C3-692E457034E6}" destId="{EB2FC767-C6F7-B943-B134-47596BB01C53}" srcOrd="0" destOrd="0" presId="urn:microsoft.com/office/officeart/2005/8/layout/hierarchy4"/>
    <dgm:cxn modelId="{F6C60FC0-CC3E-F64E-B364-0C7F8C367B7D}" type="presOf" srcId="{1BD15F6F-AE56-C347-9D78-480DE6C28F03}" destId="{AC5304AD-CFC3-E74E-B8A4-19C136F3C741}" srcOrd="0" destOrd="0" presId="urn:microsoft.com/office/officeart/2005/8/layout/hierarchy4"/>
    <dgm:cxn modelId="{BE051C2F-A79C-3D45-AF46-669B318DA6C4}" srcId="{C9BA2DC5-E95A-C046-AB5C-38D06C504F5C}" destId="{774CD5B6-F6EF-444F-8760-EE77AC165E17}" srcOrd="0" destOrd="0" parTransId="{DA71154E-9401-E641-9DF7-A4E4C09FEA6B}" sibTransId="{8E67D717-EE74-D942-8A84-828C57B96DEE}"/>
    <dgm:cxn modelId="{20C59AEF-DC93-9C48-BE07-E028575D96AA}" type="presOf" srcId="{162D56D5-4648-1E4B-B60D-0419E36EA1C5}" destId="{F9C9ED63-0B98-0F47-A370-37FE794BEBEF}" srcOrd="0" destOrd="0" presId="urn:microsoft.com/office/officeart/2005/8/layout/hierarchy4"/>
    <dgm:cxn modelId="{5370BABF-BB8D-584F-8028-7CD6907658BC}" srcId="{1BD15F6F-AE56-C347-9D78-480DE6C28F03}" destId="{A211AEF8-FDB2-6E44-98C3-692E457034E6}" srcOrd="0" destOrd="0" parTransId="{4C02E99A-2875-0C43-91FE-5636E3383307}" sibTransId="{6EE55D32-EAA4-184B-89F8-7B6CB90AC94F}"/>
    <dgm:cxn modelId="{4D943611-7AA7-1A4A-851B-A936C44D776E}" srcId="{774CD5B6-F6EF-444F-8760-EE77AC165E17}" destId="{567368AE-5D5D-D24F-8094-FC1FB68AC3DB}" srcOrd="0" destOrd="0" parTransId="{176898F1-0A78-0D40-8CF6-EA225F81AC32}" sibTransId="{FCA95121-E7BD-A34C-B5C8-5BEDB3D77C18}"/>
    <dgm:cxn modelId="{C861EFEB-70CA-8C49-84BC-1E6AB3B88E32}" srcId="{774CD5B6-F6EF-444F-8760-EE77AC165E17}" destId="{162D56D5-4648-1E4B-B60D-0419E36EA1C5}" srcOrd="1" destOrd="0" parTransId="{76587087-6502-3C4F-BCC1-7B4C2C208EC4}" sibTransId="{62EC9717-8BF1-4F42-8830-B97AAE6EEA02}"/>
    <dgm:cxn modelId="{CD78B38D-921A-C849-8A63-D54726455A6D}" srcId="{FA35DC92-D287-5B40-B8D9-6334DAFEEACA}" destId="{C9BA2DC5-E95A-C046-AB5C-38D06C504F5C}" srcOrd="0" destOrd="0" parTransId="{2CF4BAA0-209C-5442-9CC2-B28AF40A69E7}" sibTransId="{14DB4D79-FED3-ED48-AE3A-B7ABA2F2E515}"/>
    <dgm:cxn modelId="{0A5D5965-B232-3C40-A5E6-BDDBB4FCEEEC}" type="presOf" srcId="{FA35DC92-D287-5B40-B8D9-6334DAFEEACA}" destId="{5DB869B8-D9BA-7A4E-914D-5E0707024DAD}" srcOrd="0" destOrd="0" presId="urn:microsoft.com/office/officeart/2005/8/layout/hierarchy4"/>
    <dgm:cxn modelId="{E0FCA8F1-5298-7C45-9FCA-F1812DD8B7E2}" type="presOf" srcId="{567368AE-5D5D-D24F-8094-FC1FB68AC3DB}" destId="{AEECA61E-B107-744F-864F-76145FC3097C}" srcOrd="0" destOrd="0" presId="urn:microsoft.com/office/officeart/2005/8/layout/hierarchy4"/>
    <dgm:cxn modelId="{8E8B5ABA-0FF6-614D-AEDA-3D0C4B3D29EC}" srcId="{C9BA2DC5-E95A-C046-AB5C-38D06C504F5C}" destId="{1BD15F6F-AE56-C347-9D78-480DE6C28F03}" srcOrd="1" destOrd="0" parTransId="{B6B1E202-C3A8-D349-A5A0-DA60546894F5}" sibTransId="{50265525-7CEC-C448-8119-23A72CA8555A}"/>
    <dgm:cxn modelId="{F136649F-994D-BD46-9BCC-B10E01A57084}" type="presParOf" srcId="{5DB869B8-D9BA-7A4E-914D-5E0707024DAD}" destId="{1B9DC8C0-2EAE-EB47-8359-3DE719F50101}" srcOrd="0" destOrd="0" presId="urn:microsoft.com/office/officeart/2005/8/layout/hierarchy4"/>
    <dgm:cxn modelId="{33486223-BCE0-9A4D-9B1F-80ADB6AE6CA7}" type="presParOf" srcId="{1B9DC8C0-2EAE-EB47-8359-3DE719F50101}" destId="{E18C7521-87B8-2B49-A11E-A83F9855FD1A}" srcOrd="0" destOrd="0" presId="urn:microsoft.com/office/officeart/2005/8/layout/hierarchy4"/>
    <dgm:cxn modelId="{909AB466-DDEC-D843-9DEB-3EF22B932763}" type="presParOf" srcId="{1B9DC8C0-2EAE-EB47-8359-3DE719F50101}" destId="{42957ED0-1146-5A44-9E15-107082D18090}" srcOrd="1" destOrd="0" presId="urn:microsoft.com/office/officeart/2005/8/layout/hierarchy4"/>
    <dgm:cxn modelId="{46B68756-7937-874C-A2B4-345F62AD647A}" type="presParOf" srcId="{1B9DC8C0-2EAE-EB47-8359-3DE719F50101}" destId="{B63BAC17-7E43-FF41-AE31-EE8AE700A452}" srcOrd="2" destOrd="0" presId="urn:microsoft.com/office/officeart/2005/8/layout/hierarchy4"/>
    <dgm:cxn modelId="{407DC668-477B-D24E-AAE6-390914D257B0}" type="presParOf" srcId="{B63BAC17-7E43-FF41-AE31-EE8AE700A452}" destId="{8BE7BCF4-F089-CF4E-A49C-1DCD529E0C69}" srcOrd="0" destOrd="0" presId="urn:microsoft.com/office/officeart/2005/8/layout/hierarchy4"/>
    <dgm:cxn modelId="{71F92920-24D6-A44B-9469-D384E08AC794}" type="presParOf" srcId="{8BE7BCF4-F089-CF4E-A49C-1DCD529E0C69}" destId="{CA4D6076-7F86-4A45-89FC-0B6A69F937B6}" srcOrd="0" destOrd="0" presId="urn:microsoft.com/office/officeart/2005/8/layout/hierarchy4"/>
    <dgm:cxn modelId="{D3B12270-E209-2C4A-B504-377E5DCEC585}" type="presParOf" srcId="{8BE7BCF4-F089-CF4E-A49C-1DCD529E0C69}" destId="{4BA62A5A-EA46-554F-B0DC-AEB1FBA2F9B4}" srcOrd="1" destOrd="0" presId="urn:microsoft.com/office/officeart/2005/8/layout/hierarchy4"/>
    <dgm:cxn modelId="{9F8CADCB-062E-094E-A200-D207CA35DBF2}" type="presParOf" srcId="{8BE7BCF4-F089-CF4E-A49C-1DCD529E0C69}" destId="{4C143C60-96A7-694E-84C5-FADD7DB0405A}" srcOrd="2" destOrd="0" presId="urn:microsoft.com/office/officeart/2005/8/layout/hierarchy4"/>
    <dgm:cxn modelId="{7BC1E135-AA8E-EA40-AEE5-1639E5525F01}" type="presParOf" srcId="{4C143C60-96A7-694E-84C5-FADD7DB0405A}" destId="{55C1BA7B-301B-F54A-B49B-B65398B24782}" srcOrd="0" destOrd="0" presId="urn:microsoft.com/office/officeart/2005/8/layout/hierarchy4"/>
    <dgm:cxn modelId="{3E20FE7C-070B-4648-9E8C-86BEC8AB0427}" type="presParOf" srcId="{55C1BA7B-301B-F54A-B49B-B65398B24782}" destId="{AEECA61E-B107-744F-864F-76145FC3097C}" srcOrd="0" destOrd="0" presId="urn:microsoft.com/office/officeart/2005/8/layout/hierarchy4"/>
    <dgm:cxn modelId="{B5D26304-3FFE-E54F-AF26-4919E89A9113}" type="presParOf" srcId="{55C1BA7B-301B-F54A-B49B-B65398B24782}" destId="{317B5CD7-90F1-8B44-9934-9366088FD64E}" srcOrd="1" destOrd="0" presId="urn:microsoft.com/office/officeart/2005/8/layout/hierarchy4"/>
    <dgm:cxn modelId="{947CCF2F-728F-6648-85ED-E5137F2C9BD0}" type="presParOf" srcId="{4C143C60-96A7-694E-84C5-FADD7DB0405A}" destId="{E0C95AF6-363A-6E44-9A8D-BE0A7694E732}" srcOrd="1" destOrd="0" presId="urn:microsoft.com/office/officeart/2005/8/layout/hierarchy4"/>
    <dgm:cxn modelId="{87623B8D-8ECF-CC44-A3A6-C0C547948FBC}" type="presParOf" srcId="{4C143C60-96A7-694E-84C5-FADD7DB0405A}" destId="{C9EFBF10-3D6E-7F4F-800F-44B78F510755}" srcOrd="2" destOrd="0" presId="urn:microsoft.com/office/officeart/2005/8/layout/hierarchy4"/>
    <dgm:cxn modelId="{A9584D7E-E546-7F4C-B6AF-D8B067F7C057}" type="presParOf" srcId="{C9EFBF10-3D6E-7F4F-800F-44B78F510755}" destId="{F9C9ED63-0B98-0F47-A370-37FE794BEBEF}" srcOrd="0" destOrd="0" presId="urn:microsoft.com/office/officeart/2005/8/layout/hierarchy4"/>
    <dgm:cxn modelId="{0D3773F3-E33F-5343-AB2A-FA1D5B79E51F}" type="presParOf" srcId="{C9EFBF10-3D6E-7F4F-800F-44B78F510755}" destId="{F6EE2177-6070-F240-8B60-FCA7D7CDB79C}" srcOrd="1" destOrd="0" presId="urn:microsoft.com/office/officeart/2005/8/layout/hierarchy4"/>
    <dgm:cxn modelId="{01087583-959E-494F-8D41-10FE552AF77B}" type="presParOf" srcId="{B63BAC17-7E43-FF41-AE31-EE8AE700A452}" destId="{59F39162-ED34-D347-86CD-D36B616578FA}" srcOrd="1" destOrd="0" presId="urn:microsoft.com/office/officeart/2005/8/layout/hierarchy4"/>
    <dgm:cxn modelId="{C37EFB9A-D4CB-F04D-942B-7DA97D7C4DEE}" type="presParOf" srcId="{B63BAC17-7E43-FF41-AE31-EE8AE700A452}" destId="{B421BA8C-15D7-914C-A62A-939C3150007A}" srcOrd="2" destOrd="0" presId="urn:microsoft.com/office/officeart/2005/8/layout/hierarchy4"/>
    <dgm:cxn modelId="{ECD83295-D43E-A446-847B-76DE29FD3BDD}" type="presParOf" srcId="{B421BA8C-15D7-914C-A62A-939C3150007A}" destId="{AC5304AD-CFC3-E74E-B8A4-19C136F3C741}" srcOrd="0" destOrd="0" presId="urn:microsoft.com/office/officeart/2005/8/layout/hierarchy4"/>
    <dgm:cxn modelId="{A5BCA200-D68F-8141-9ED6-1FB11FCAB097}" type="presParOf" srcId="{B421BA8C-15D7-914C-A62A-939C3150007A}" destId="{6341A469-4469-4F42-A4E0-6AD64DCAA0F3}" srcOrd="1" destOrd="0" presId="urn:microsoft.com/office/officeart/2005/8/layout/hierarchy4"/>
    <dgm:cxn modelId="{068EF72E-DC62-5B48-84D5-19DEAAE3C2D4}" type="presParOf" srcId="{B421BA8C-15D7-914C-A62A-939C3150007A}" destId="{1974CB88-ACC4-4E4C-A818-5ED825BBB789}" srcOrd="2" destOrd="0" presId="urn:microsoft.com/office/officeart/2005/8/layout/hierarchy4"/>
    <dgm:cxn modelId="{4BA7A076-1EC2-F44C-86D0-C97BE01B30EF}" type="presParOf" srcId="{1974CB88-ACC4-4E4C-A818-5ED825BBB789}" destId="{3F5D1398-1A0A-1944-AF8F-F761C7EB9B96}" srcOrd="0" destOrd="0" presId="urn:microsoft.com/office/officeart/2005/8/layout/hierarchy4"/>
    <dgm:cxn modelId="{B87897A2-6AEA-6B46-B2C6-CBA30E6B0AB9}" type="presParOf" srcId="{3F5D1398-1A0A-1944-AF8F-F761C7EB9B96}" destId="{EB2FC767-C6F7-B943-B134-47596BB01C53}" srcOrd="0" destOrd="0" presId="urn:microsoft.com/office/officeart/2005/8/layout/hierarchy4"/>
    <dgm:cxn modelId="{170D2697-9CD9-0B40-9CC7-423514E4CAFA}" type="presParOf" srcId="{3F5D1398-1A0A-1944-AF8F-F761C7EB9B96}" destId="{4F00B2E1-9F9A-4F4C-A7F0-5E6FD0772D4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8C7521-87B8-2B49-A11E-A83F9855FD1A}">
      <dsp:nvSpPr>
        <dsp:cNvPr id="0" name=""/>
        <dsp:cNvSpPr/>
      </dsp:nvSpPr>
      <dsp:spPr>
        <a:xfrm>
          <a:off x="174132" y="0"/>
          <a:ext cx="6006275" cy="5553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Dashboard</a:t>
          </a:r>
          <a:endParaRPr lang="en-US" sz="2400" kern="1200" dirty="0"/>
        </a:p>
      </dsp:txBody>
      <dsp:txXfrm>
        <a:off x="174132" y="0"/>
        <a:ext cx="6006275" cy="555357"/>
      </dsp:txXfrm>
    </dsp:sp>
    <dsp:sp modelId="{CA4D6076-7F86-4A45-89FC-0B6A69F937B6}">
      <dsp:nvSpPr>
        <dsp:cNvPr id="0" name=""/>
        <dsp:cNvSpPr/>
      </dsp:nvSpPr>
      <dsp:spPr>
        <a:xfrm>
          <a:off x="9320" y="719157"/>
          <a:ext cx="4024215" cy="967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Shib</a:t>
          </a:r>
          <a:r>
            <a:rPr lang="en-US" sz="2400" kern="1200" dirty="0" smtClean="0"/>
            <a:t> SP</a:t>
          </a:r>
          <a:endParaRPr lang="en-US" sz="2400" kern="1200" dirty="0"/>
        </a:p>
      </dsp:txBody>
      <dsp:txXfrm>
        <a:off x="9320" y="719157"/>
        <a:ext cx="4024215" cy="967001"/>
      </dsp:txXfrm>
    </dsp:sp>
    <dsp:sp modelId="{AEECA61E-B107-744F-864F-76145FC3097C}">
      <dsp:nvSpPr>
        <dsp:cNvPr id="0" name=""/>
        <dsp:cNvSpPr/>
      </dsp:nvSpPr>
      <dsp:spPr>
        <a:xfrm>
          <a:off x="6741" y="1848601"/>
          <a:ext cx="1973248" cy="1635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Grouper</a:t>
          </a:r>
          <a:endParaRPr lang="en-US" sz="2400" kern="1200" dirty="0"/>
        </a:p>
      </dsp:txBody>
      <dsp:txXfrm>
        <a:off x="6741" y="1848601"/>
        <a:ext cx="1973248" cy="1635519"/>
      </dsp:txXfrm>
    </dsp:sp>
    <dsp:sp modelId="{F9C9ED63-0B98-0F47-A370-37FE794BEBEF}">
      <dsp:nvSpPr>
        <dsp:cNvPr id="0" name=""/>
        <dsp:cNvSpPr/>
      </dsp:nvSpPr>
      <dsp:spPr>
        <a:xfrm>
          <a:off x="2062866" y="1848601"/>
          <a:ext cx="1973248" cy="1635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STS</a:t>
          </a:r>
          <a:endParaRPr lang="en-US" sz="2400" kern="1200" dirty="0"/>
        </a:p>
      </dsp:txBody>
      <dsp:txXfrm>
        <a:off x="2062866" y="1848601"/>
        <a:ext cx="1973248" cy="1635519"/>
      </dsp:txXfrm>
    </dsp:sp>
    <dsp:sp modelId="{AC5304AD-CFC3-E74E-B8A4-19C136F3C741}">
      <dsp:nvSpPr>
        <dsp:cNvPr id="0" name=""/>
        <dsp:cNvSpPr/>
      </dsp:nvSpPr>
      <dsp:spPr>
        <a:xfrm>
          <a:off x="4207097" y="719157"/>
          <a:ext cx="1962790" cy="967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Shib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IdP</a:t>
          </a:r>
          <a:endParaRPr lang="en-US" sz="2400" kern="1200" dirty="0"/>
        </a:p>
      </dsp:txBody>
      <dsp:txXfrm>
        <a:off x="4207097" y="719157"/>
        <a:ext cx="1962790" cy="967001"/>
      </dsp:txXfrm>
    </dsp:sp>
    <dsp:sp modelId="{EB2FC767-C6F7-B943-B134-47596BB01C53}">
      <dsp:nvSpPr>
        <dsp:cNvPr id="0" name=""/>
        <dsp:cNvSpPr/>
      </dsp:nvSpPr>
      <dsp:spPr>
        <a:xfrm>
          <a:off x="4201868" y="1848601"/>
          <a:ext cx="1973248" cy="1635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LdapPC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Including provisioning</a:t>
          </a:r>
          <a:endParaRPr lang="en-US" sz="2400" kern="1200" dirty="0"/>
        </a:p>
      </dsp:txBody>
      <dsp:txXfrm>
        <a:off x="4201868" y="1848601"/>
        <a:ext cx="1973248" cy="1635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7B5B225-6370-D743-A9EA-ABA46E06C831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283625F-83E2-4F4D-A155-8274E1AB7D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Comanage</a:t>
            </a:r>
            <a:r>
              <a:rPr lang="en-US" dirty="0" smtClean="0"/>
              <a:t> </a:t>
            </a:r>
            <a:r>
              <a:rPr lang="en-US" dirty="0" err="1" smtClean="0"/>
              <a:t>BoF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I2 Spring Member Meeting,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How does the architecture look to you?</a:t>
            </a:r>
          </a:p>
          <a:p>
            <a:r>
              <a:rPr lang="en-US" sz="2400" dirty="0" smtClean="0"/>
              <a:t>Definition of domestication – sufficient?</a:t>
            </a:r>
          </a:p>
          <a:p>
            <a:r>
              <a:rPr lang="en-US" sz="2400" dirty="0" smtClean="0"/>
              <a:t>Service model – what would people like to see here?</a:t>
            </a:r>
          </a:p>
          <a:p>
            <a:r>
              <a:rPr lang="en-US" sz="2400" dirty="0" smtClean="0"/>
              <a:t>Ideas and issues around configuration management</a:t>
            </a:r>
          </a:p>
          <a:p>
            <a:r>
              <a:rPr lang="en-US" sz="2400" dirty="0" smtClean="0"/>
              <a:t>Do we have a systems administration problem?</a:t>
            </a:r>
          </a:p>
          <a:p>
            <a:r>
              <a:rPr lang="en-US" sz="2400" dirty="0" smtClean="0"/>
              <a:t>Big VO are one thing, but what about the little VO?</a:t>
            </a:r>
          </a:p>
          <a:p>
            <a:r>
              <a:rPr lang="en-US" sz="2400" dirty="0" smtClean="0"/>
              <a:t>What other people are doing – is that perhaps a better direction?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5"/>
          <p:cNvSpPr>
            <a:spLocks noGrp="1"/>
          </p:cNvSpPr>
          <p:nvPr>
            <p:ph type="title"/>
          </p:nvPr>
        </p:nvSpPr>
        <p:spPr/>
        <p:txBody>
          <a:bodyPr lIns="108283" tIns="54142" rIns="108283" bIns="54142"/>
          <a:lstStyle/>
          <a:p>
            <a:r>
              <a:rPr lang="en-US" dirty="0" err="1" smtClean="0">
                <a:ea typeface="ＭＳ Ｐゴシック" pitchFamily="-108" charset="-128"/>
                <a:cs typeface="ＭＳ Ｐゴシック" pitchFamily="-108" charset="-128"/>
              </a:rPr>
              <a:t>COmanage</a:t>
            </a: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 </a:t>
            </a: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Elements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481071" y="1686261"/>
          <a:ext cx="6181859" cy="3485478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Multidocument 8"/>
          <p:cNvSpPr/>
          <p:nvPr/>
        </p:nvSpPr>
        <p:spPr bwMode="auto">
          <a:xfrm>
            <a:off x="193183" y="5365376"/>
            <a:ext cx="8414197" cy="774551"/>
          </a:xfrm>
          <a:prstGeom prst="flowChartMultidocumen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algn="ctr" defTabSz="541416">
              <a:lnSpc>
                <a:spcPct val="58000"/>
              </a:lnSpc>
              <a:buClr>
                <a:srgbClr val="000000"/>
              </a:buClr>
              <a:buSzPct val="100000"/>
              <a:defRPr/>
            </a:pPr>
            <a:r>
              <a:rPr lang="en-US" sz="2400" b="1" dirty="0">
                <a:noFill/>
                <a:latin typeface="Times New Roman" pitchFamily="-109" charset="0"/>
                <a:ea typeface="Lucida Sans Unicode" pitchFamily="-109" charset="-52"/>
                <a:cs typeface="Lucida Sans Unicode" pitchFamily="-109" charset="-52"/>
              </a:rPr>
              <a:t>Applications</a:t>
            </a:r>
          </a:p>
        </p:txBody>
      </p:sp>
      <p:sp>
        <p:nvSpPr>
          <p:cNvPr id="23557" name="Can 9"/>
          <p:cNvSpPr>
            <a:spLocks noChangeArrowheads="1"/>
          </p:cNvSpPr>
          <p:nvPr/>
        </p:nvSpPr>
        <p:spPr bwMode="auto">
          <a:xfrm>
            <a:off x="7920507" y="1783080"/>
            <a:ext cx="1030310" cy="3291840"/>
          </a:xfrm>
          <a:prstGeom prst="can">
            <a:avLst>
              <a:gd name="adj" fmla="val 25002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Data </a:t>
            </a: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Store</a:t>
            </a: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/>
          </p:nvPr>
        </p:nvSpPr>
        <p:spPr/>
        <p:txBody>
          <a:bodyPr lIns="108283" tIns="54142" rIns="108283" bIns="54142"/>
          <a:lstStyle/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Flows of attributes - 1</a:t>
            </a:r>
          </a:p>
        </p:txBody>
      </p:sp>
      <p:sp>
        <p:nvSpPr>
          <p:cNvPr id="31747" name="Bevel 4"/>
          <p:cNvSpPr>
            <a:spLocks noChangeArrowheads="1"/>
          </p:cNvSpPr>
          <p:nvPr/>
        </p:nvSpPr>
        <p:spPr bwMode="auto">
          <a:xfrm>
            <a:off x="622479" y="1298986"/>
            <a:ext cx="1545465" cy="2033195"/>
          </a:xfrm>
          <a:prstGeom prst="bevel">
            <a:avLst>
              <a:gd name="adj" fmla="val 125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1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Enterprise</a:t>
            </a:r>
          </a:p>
        </p:txBody>
      </p:sp>
      <p:sp>
        <p:nvSpPr>
          <p:cNvPr id="31748" name="Can 5"/>
          <p:cNvSpPr>
            <a:spLocks noChangeArrowheads="1"/>
          </p:cNvSpPr>
          <p:nvPr/>
        </p:nvSpPr>
        <p:spPr bwMode="auto">
          <a:xfrm>
            <a:off x="3799268" y="2848087"/>
            <a:ext cx="1202028" cy="3195021"/>
          </a:xfrm>
          <a:prstGeom prst="can">
            <a:avLst>
              <a:gd name="adj" fmla="val 25001"/>
            </a:avLst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Data Store</a:t>
            </a:r>
          </a:p>
        </p:txBody>
      </p:sp>
      <p:sp>
        <p:nvSpPr>
          <p:cNvPr id="31749" name="Rectangle 10"/>
          <p:cNvSpPr>
            <a:spLocks noChangeArrowheads="1"/>
          </p:cNvSpPr>
          <p:nvPr/>
        </p:nvSpPr>
        <p:spPr bwMode="auto">
          <a:xfrm>
            <a:off x="3541690" y="2073536"/>
            <a:ext cx="1545465" cy="774551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4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  Project </a:t>
            </a: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400" b="1" dirty="0" err="1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comanage</a:t>
            </a:r>
            <a:endParaRPr lang="en-US" sz="24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1750" name="Curved Left Arrow 11"/>
          <p:cNvSpPr>
            <a:spLocks noChangeArrowheads="1"/>
          </p:cNvSpPr>
          <p:nvPr/>
        </p:nvSpPr>
        <p:spPr bwMode="auto">
          <a:xfrm>
            <a:off x="5087155" y="2460812"/>
            <a:ext cx="944451" cy="1645920"/>
          </a:xfrm>
          <a:prstGeom prst="curvedLeftArrow">
            <a:avLst>
              <a:gd name="adj1" fmla="val 24999"/>
              <a:gd name="adj2" fmla="val 49998"/>
              <a:gd name="adj3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1751" name="Right Arrow 12"/>
          <p:cNvSpPr>
            <a:spLocks noChangeArrowheads="1"/>
          </p:cNvSpPr>
          <p:nvPr/>
        </p:nvSpPr>
        <p:spPr bwMode="auto">
          <a:xfrm>
            <a:off x="2167944" y="2073537"/>
            <a:ext cx="1373746" cy="968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1752" name="Hexagon 13"/>
          <p:cNvSpPr>
            <a:spLocks noChangeArrowheads="1"/>
          </p:cNvSpPr>
          <p:nvPr/>
        </p:nvSpPr>
        <p:spPr bwMode="auto">
          <a:xfrm>
            <a:off x="7834648" y="524436"/>
            <a:ext cx="1116169" cy="358229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Relying Party</a:t>
            </a:r>
          </a:p>
        </p:txBody>
      </p:sp>
      <p:sp>
        <p:nvSpPr>
          <p:cNvPr id="31753" name="Right Arrow 15"/>
          <p:cNvSpPr>
            <a:spLocks noChangeArrowheads="1"/>
          </p:cNvSpPr>
          <p:nvPr/>
        </p:nvSpPr>
        <p:spPr bwMode="auto">
          <a:xfrm>
            <a:off x="5087155" y="2170355"/>
            <a:ext cx="1888901" cy="38727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1754" name="Action Button: Help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76057" y="1783080"/>
            <a:ext cx="772732" cy="1161826"/>
          </a:xfrm>
          <a:prstGeom prst="actionButtonHelp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1755" name="Bevel 17"/>
          <p:cNvSpPr>
            <a:spLocks noChangeArrowheads="1"/>
          </p:cNvSpPr>
          <p:nvPr/>
        </p:nvSpPr>
        <p:spPr bwMode="auto">
          <a:xfrm>
            <a:off x="708338" y="3525819"/>
            <a:ext cx="1373746" cy="1936376"/>
          </a:xfrm>
          <a:prstGeom prst="bevel">
            <a:avLst>
              <a:gd name="adj" fmla="val 125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1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Enterprise</a:t>
            </a:r>
          </a:p>
        </p:txBody>
      </p:sp>
      <p:sp>
        <p:nvSpPr>
          <p:cNvPr id="31756" name="Right Arrow 18"/>
          <p:cNvSpPr>
            <a:spLocks noChangeArrowheads="1"/>
          </p:cNvSpPr>
          <p:nvPr/>
        </p:nvSpPr>
        <p:spPr bwMode="auto">
          <a:xfrm rot="-2931072">
            <a:off x="1873707" y="3604539"/>
            <a:ext cx="1706432" cy="617113"/>
          </a:xfrm>
          <a:prstGeom prst="rightArrow">
            <a:avLst>
              <a:gd name="adj1" fmla="val 50000"/>
              <a:gd name="adj2" fmla="val 49986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title"/>
          </p:nvPr>
        </p:nvSpPr>
        <p:spPr/>
        <p:txBody>
          <a:bodyPr lIns="108283" tIns="54142" rIns="108283" bIns="54142">
            <a:normAutofit fontScale="90000"/>
          </a:bodyPr>
          <a:lstStyle/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Flows of attributes – 2 – PDP extra pass</a:t>
            </a:r>
          </a:p>
        </p:txBody>
      </p:sp>
      <p:sp>
        <p:nvSpPr>
          <p:cNvPr id="32771" name="Bevel 4"/>
          <p:cNvSpPr>
            <a:spLocks noChangeArrowheads="1"/>
          </p:cNvSpPr>
          <p:nvPr/>
        </p:nvSpPr>
        <p:spPr bwMode="auto">
          <a:xfrm>
            <a:off x="622479" y="1298986"/>
            <a:ext cx="1545465" cy="2033195"/>
          </a:xfrm>
          <a:prstGeom prst="bevel">
            <a:avLst>
              <a:gd name="adj" fmla="val 125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1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Enterprise</a:t>
            </a:r>
          </a:p>
        </p:txBody>
      </p:sp>
      <p:sp>
        <p:nvSpPr>
          <p:cNvPr id="32772" name="Can 5"/>
          <p:cNvSpPr>
            <a:spLocks noChangeArrowheads="1"/>
          </p:cNvSpPr>
          <p:nvPr/>
        </p:nvSpPr>
        <p:spPr bwMode="auto">
          <a:xfrm>
            <a:off x="3799268" y="2848087"/>
            <a:ext cx="1202028" cy="3195021"/>
          </a:xfrm>
          <a:prstGeom prst="can">
            <a:avLst>
              <a:gd name="adj" fmla="val 25001"/>
            </a:avLst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Data Store</a:t>
            </a:r>
          </a:p>
        </p:txBody>
      </p:sp>
      <p:sp>
        <p:nvSpPr>
          <p:cNvPr id="32773" name="Rectangle 10"/>
          <p:cNvSpPr>
            <a:spLocks noChangeArrowheads="1"/>
          </p:cNvSpPr>
          <p:nvPr/>
        </p:nvSpPr>
        <p:spPr bwMode="auto">
          <a:xfrm>
            <a:off x="3541690" y="2073536"/>
            <a:ext cx="1545465" cy="774551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4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  Project </a:t>
            </a: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400" b="1" dirty="0" err="1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comanage</a:t>
            </a:r>
            <a:endParaRPr lang="en-US" sz="24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2774" name="Curved Left Arrow 11"/>
          <p:cNvSpPr>
            <a:spLocks noChangeArrowheads="1"/>
          </p:cNvSpPr>
          <p:nvPr/>
        </p:nvSpPr>
        <p:spPr bwMode="auto">
          <a:xfrm>
            <a:off x="5087155" y="2460812"/>
            <a:ext cx="944451" cy="1645920"/>
          </a:xfrm>
          <a:prstGeom prst="curvedLeftArrow">
            <a:avLst>
              <a:gd name="adj1" fmla="val 24999"/>
              <a:gd name="adj2" fmla="val 49998"/>
              <a:gd name="adj3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2775" name="Right Arrow 12"/>
          <p:cNvSpPr>
            <a:spLocks noChangeArrowheads="1"/>
          </p:cNvSpPr>
          <p:nvPr/>
        </p:nvSpPr>
        <p:spPr bwMode="auto">
          <a:xfrm>
            <a:off x="2167944" y="2073537"/>
            <a:ext cx="1373746" cy="968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2776" name="Hexagon 13"/>
          <p:cNvSpPr>
            <a:spLocks noChangeArrowheads="1"/>
          </p:cNvSpPr>
          <p:nvPr/>
        </p:nvSpPr>
        <p:spPr bwMode="auto">
          <a:xfrm>
            <a:off x="7834648" y="524436"/>
            <a:ext cx="1116169" cy="358229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Relying Party</a:t>
            </a:r>
          </a:p>
        </p:txBody>
      </p:sp>
      <p:sp>
        <p:nvSpPr>
          <p:cNvPr id="32777" name="Right Arrow 15"/>
          <p:cNvSpPr>
            <a:spLocks noChangeArrowheads="1"/>
          </p:cNvSpPr>
          <p:nvPr/>
        </p:nvSpPr>
        <p:spPr bwMode="auto">
          <a:xfrm>
            <a:off x="5087155" y="2170355"/>
            <a:ext cx="1888901" cy="38727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2778" name="Action Button: Help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76057" y="1783080"/>
            <a:ext cx="772732" cy="1161826"/>
          </a:xfrm>
          <a:prstGeom prst="actionButtonHelp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2779" name="Bevel 17"/>
          <p:cNvSpPr>
            <a:spLocks noChangeArrowheads="1"/>
          </p:cNvSpPr>
          <p:nvPr/>
        </p:nvSpPr>
        <p:spPr bwMode="auto">
          <a:xfrm>
            <a:off x="708338" y="3525819"/>
            <a:ext cx="1373746" cy="1936376"/>
          </a:xfrm>
          <a:prstGeom prst="bevel">
            <a:avLst>
              <a:gd name="adj" fmla="val 125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1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Enterprise</a:t>
            </a:r>
          </a:p>
        </p:txBody>
      </p:sp>
      <p:sp>
        <p:nvSpPr>
          <p:cNvPr id="32780" name="Right Arrow 18"/>
          <p:cNvSpPr>
            <a:spLocks noChangeArrowheads="1"/>
          </p:cNvSpPr>
          <p:nvPr/>
        </p:nvSpPr>
        <p:spPr bwMode="auto">
          <a:xfrm rot="-2931072">
            <a:off x="1873707" y="3604539"/>
            <a:ext cx="1706432" cy="617113"/>
          </a:xfrm>
          <a:prstGeom prst="rightArrow">
            <a:avLst>
              <a:gd name="adj1" fmla="val 50000"/>
              <a:gd name="adj2" fmla="val 49986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2781" name="Rectangle 14"/>
          <p:cNvSpPr>
            <a:spLocks noChangeArrowheads="1"/>
          </p:cNvSpPr>
          <p:nvPr/>
        </p:nvSpPr>
        <p:spPr bwMode="auto">
          <a:xfrm>
            <a:off x="7147775" y="4009913"/>
            <a:ext cx="686873" cy="1161826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2782" name="Right Arrow 20"/>
          <p:cNvSpPr>
            <a:spLocks noChangeArrowheads="1"/>
          </p:cNvSpPr>
          <p:nvPr/>
        </p:nvSpPr>
        <p:spPr bwMode="auto">
          <a:xfrm rot="-5400000">
            <a:off x="6872849" y="3305691"/>
            <a:ext cx="1065007" cy="343437"/>
          </a:xfrm>
          <a:prstGeom prst="rightArrow">
            <a:avLst>
              <a:gd name="adj1" fmla="val 50000"/>
              <a:gd name="adj2" fmla="val 49997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2783" name="Curved Right Arrow 14"/>
          <p:cNvSpPr>
            <a:spLocks noChangeArrowheads="1"/>
          </p:cNvSpPr>
          <p:nvPr/>
        </p:nvSpPr>
        <p:spPr bwMode="auto">
          <a:xfrm rot="10632361">
            <a:off x="5017395" y="2763370"/>
            <a:ext cx="429296" cy="774551"/>
          </a:xfrm>
          <a:prstGeom prst="curvedRightArrow">
            <a:avLst>
              <a:gd name="adj1" fmla="val 25007"/>
              <a:gd name="adj2" fmla="val 50000"/>
              <a:gd name="adj3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title"/>
          </p:nvPr>
        </p:nvSpPr>
        <p:spPr/>
        <p:txBody>
          <a:bodyPr lIns="108283" tIns="54142" rIns="108283" bIns="54142">
            <a:normAutofit fontScale="90000"/>
          </a:bodyPr>
          <a:lstStyle/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Flows of attributes – 3 – IdP to RP</a:t>
            </a:r>
          </a:p>
        </p:txBody>
      </p:sp>
      <p:sp>
        <p:nvSpPr>
          <p:cNvPr id="33795" name="Bevel 4"/>
          <p:cNvSpPr>
            <a:spLocks noChangeArrowheads="1"/>
          </p:cNvSpPr>
          <p:nvPr/>
        </p:nvSpPr>
        <p:spPr bwMode="auto">
          <a:xfrm>
            <a:off x="622479" y="1298986"/>
            <a:ext cx="1545465" cy="2033195"/>
          </a:xfrm>
          <a:prstGeom prst="bevel">
            <a:avLst>
              <a:gd name="adj" fmla="val 125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1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Enterprise</a:t>
            </a:r>
          </a:p>
        </p:txBody>
      </p:sp>
      <p:sp>
        <p:nvSpPr>
          <p:cNvPr id="33796" name="Can 5"/>
          <p:cNvSpPr>
            <a:spLocks noChangeArrowheads="1"/>
          </p:cNvSpPr>
          <p:nvPr/>
        </p:nvSpPr>
        <p:spPr bwMode="auto">
          <a:xfrm>
            <a:off x="3799268" y="2848087"/>
            <a:ext cx="1202028" cy="3195021"/>
          </a:xfrm>
          <a:prstGeom prst="can">
            <a:avLst>
              <a:gd name="adj" fmla="val 25001"/>
            </a:avLst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Data Store</a:t>
            </a:r>
          </a:p>
        </p:txBody>
      </p:sp>
      <p:sp>
        <p:nvSpPr>
          <p:cNvPr id="33797" name="Rectangle 10"/>
          <p:cNvSpPr>
            <a:spLocks noChangeArrowheads="1"/>
          </p:cNvSpPr>
          <p:nvPr/>
        </p:nvSpPr>
        <p:spPr bwMode="auto">
          <a:xfrm>
            <a:off x="3541690" y="2073536"/>
            <a:ext cx="1545465" cy="774551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4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  Project </a:t>
            </a: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400" b="1" dirty="0" err="1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comanage</a:t>
            </a:r>
            <a:endParaRPr lang="en-US" sz="24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3798" name="Curved Left Arrow 11"/>
          <p:cNvSpPr>
            <a:spLocks noChangeArrowheads="1"/>
          </p:cNvSpPr>
          <p:nvPr/>
        </p:nvSpPr>
        <p:spPr bwMode="auto">
          <a:xfrm>
            <a:off x="5087155" y="2460812"/>
            <a:ext cx="944451" cy="1645920"/>
          </a:xfrm>
          <a:prstGeom prst="curvedLeftArrow">
            <a:avLst>
              <a:gd name="adj1" fmla="val 24999"/>
              <a:gd name="adj2" fmla="val 49998"/>
              <a:gd name="adj3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3799" name="Right Arrow 12"/>
          <p:cNvSpPr>
            <a:spLocks noChangeArrowheads="1"/>
          </p:cNvSpPr>
          <p:nvPr/>
        </p:nvSpPr>
        <p:spPr bwMode="auto">
          <a:xfrm>
            <a:off x="2253803" y="1492624"/>
            <a:ext cx="4722254" cy="580913"/>
          </a:xfrm>
          <a:prstGeom prst="rightArrow">
            <a:avLst>
              <a:gd name="adj1" fmla="val 50000"/>
              <a:gd name="adj2" fmla="val 49992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3800" name="Hexagon 13"/>
          <p:cNvSpPr>
            <a:spLocks noChangeArrowheads="1"/>
          </p:cNvSpPr>
          <p:nvPr/>
        </p:nvSpPr>
        <p:spPr bwMode="auto">
          <a:xfrm>
            <a:off x="7834648" y="524436"/>
            <a:ext cx="1116169" cy="358229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Relying Party</a:t>
            </a:r>
          </a:p>
        </p:txBody>
      </p:sp>
      <p:sp>
        <p:nvSpPr>
          <p:cNvPr id="33801" name="Right Arrow 15"/>
          <p:cNvSpPr>
            <a:spLocks noChangeArrowheads="1"/>
          </p:cNvSpPr>
          <p:nvPr/>
        </p:nvSpPr>
        <p:spPr bwMode="auto">
          <a:xfrm>
            <a:off x="5087155" y="2170355"/>
            <a:ext cx="1888901" cy="38727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3802" name="Action Button: Help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76057" y="1783080"/>
            <a:ext cx="772732" cy="1161826"/>
          </a:xfrm>
          <a:prstGeom prst="actionButtonHelp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  <p:sp>
        <p:nvSpPr>
          <p:cNvPr id="33803" name="Bevel 17"/>
          <p:cNvSpPr>
            <a:spLocks noChangeArrowheads="1"/>
          </p:cNvSpPr>
          <p:nvPr/>
        </p:nvSpPr>
        <p:spPr bwMode="auto">
          <a:xfrm>
            <a:off x="708338" y="3525819"/>
            <a:ext cx="1373746" cy="1936376"/>
          </a:xfrm>
          <a:prstGeom prst="bevel">
            <a:avLst>
              <a:gd name="adj" fmla="val 125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1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Enterprise</a:t>
            </a:r>
          </a:p>
        </p:txBody>
      </p:sp>
      <p:sp>
        <p:nvSpPr>
          <p:cNvPr id="33804" name="Right Arrow 18"/>
          <p:cNvSpPr>
            <a:spLocks noChangeArrowheads="1"/>
          </p:cNvSpPr>
          <p:nvPr/>
        </p:nvSpPr>
        <p:spPr bwMode="auto">
          <a:xfrm rot="-2931072">
            <a:off x="1873707" y="3604539"/>
            <a:ext cx="1706432" cy="617113"/>
          </a:xfrm>
          <a:prstGeom prst="rightArrow">
            <a:avLst>
              <a:gd name="adj1" fmla="val 50000"/>
              <a:gd name="adj2" fmla="val 49986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models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Virtual machines, self-managed for small VO</a:t>
            </a:r>
          </a:p>
          <a:p>
            <a:r>
              <a:rPr lang="en-US" dirty="0" smtClean="0"/>
              <a:t>Service provider model </a:t>
            </a:r>
          </a:p>
          <a:p>
            <a:r>
              <a:rPr lang="en-US" dirty="0" smtClean="0"/>
              <a:t>Build-Your-Own-</a:t>
            </a:r>
            <a:r>
              <a:rPr lang="en-US" dirty="0" err="1" smtClean="0"/>
              <a:t>COmanage</a:t>
            </a:r>
            <a:endParaRPr lang="en-US" dirty="0" smtClean="0"/>
          </a:p>
          <a:p>
            <a:r>
              <a:rPr lang="en-US" dirty="0" smtClean="0"/>
              <a:t>Other?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Those other issues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Configuration management</a:t>
            </a:r>
          </a:p>
          <a:p>
            <a:r>
              <a:rPr lang="en-US" dirty="0" smtClean="0"/>
              <a:t>Systems administration</a:t>
            </a:r>
          </a:p>
          <a:p>
            <a:r>
              <a:rPr lang="en-US" dirty="0" smtClean="0"/>
              <a:t>All things to all people (looking</a:t>
            </a:r>
            <a:r>
              <a:rPr lang="en-US" baseline="0" dirty="0" smtClean="0"/>
              <a:t> at the needs of a big VO versus a little VO)</a:t>
            </a:r>
          </a:p>
          <a:p>
            <a:endParaRPr lang="en-US" baseline="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possibilities and models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err="1" smtClean="0"/>
              <a:t>Sharepoint</a:t>
            </a:r>
            <a:endParaRPr lang="en-US" dirty="0" smtClean="0"/>
          </a:p>
          <a:p>
            <a:r>
              <a:rPr lang="en-US" dirty="0" smtClean="0"/>
              <a:t>Google Apps</a:t>
            </a:r>
          </a:p>
          <a:p>
            <a:r>
              <a:rPr lang="en-US" dirty="0" smtClean="0"/>
              <a:t>COIN</a:t>
            </a:r>
          </a:p>
          <a:p>
            <a:r>
              <a:rPr lang="en-US" dirty="0" err="1" smtClean="0"/>
              <a:t>Your_favorite_collab_tool_here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12</TotalTime>
  <Words>197</Words>
  <Application>Microsoft Macintosh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Studio</vt:lpstr>
      <vt:lpstr>Comanage BoF</vt:lpstr>
      <vt:lpstr>Topics</vt:lpstr>
      <vt:lpstr>COmanage Elements</vt:lpstr>
      <vt:lpstr>Flows of attributes - 1</vt:lpstr>
      <vt:lpstr>Flows of attributes – 2 – PDP extra pass</vt:lpstr>
      <vt:lpstr>Flows of attributes – 3 – IdP to RP</vt:lpstr>
      <vt:lpstr>Service models</vt:lpstr>
      <vt:lpstr>Those other issues</vt:lpstr>
      <vt:lpstr>Other possibilities and models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Comanage BoF</dc:title>
  <dc:creator>Heather Flanagan</dc:creator>
  <cp:lastModifiedBy>Heather Flanagan</cp:lastModifiedBy>
  <cp:revision>2</cp:revision>
  <dcterms:created xsi:type="dcterms:W3CDTF">2010-04-20T01:05:45Z</dcterms:created>
  <dcterms:modified xsi:type="dcterms:W3CDTF">2010-04-20T01:18:21Z</dcterms:modified>
</cp:coreProperties>
</file>