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1BF5C-963B-9740-B6DD-CF7C8DCC3F7A}" type="datetimeFigureOut">
              <a:rPr lang="en-US" smtClean="0"/>
              <a:t>6/18/09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1C10F-9B5A-7A4E-BD64-E1C01B3340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1.pd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Omanage FINAL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0065" t="20000" b="65556"/>
              <a:stretch>
                <a:fillRect/>
              </a:stretch>
            </p:blipFill>
          </mc:Choice>
          <mc:Fallback>
            <p:blipFill>
              <a:blip r:embed="rId3"/>
              <a:srcRect l="10065" t="20000" b="65556"/>
              <a:stretch>
                <a:fillRect/>
              </a:stretch>
            </p:blipFill>
          </mc:Fallback>
        </mc:AlternateContent>
        <p:spPr>
          <a:xfrm>
            <a:off x="2396836" y="2362200"/>
            <a:ext cx="476596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… enables Collaboration by providing:</a:t>
            </a:r>
          </a:p>
          <a:p>
            <a:r>
              <a:rPr lang="en-US" dirty="0" smtClean="0"/>
              <a:t>a framework for collaboration applications that can use identity services</a:t>
            </a:r>
          </a:p>
          <a:p>
            <a:r>
              <a:rPr lang="en-US" dirty="0" smtClean="0"/>
              <a:t>A prepackaged appliance for small organizations with simple needs</a:t>
            </a:r>
          </a:p>
        </p:txBody>
      </p:sp>
      <p:pic>
        <p:nvPicPr>
          <p:cNvPr id="4" name="Picture 3" descr="COmanage FINAL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0065" t="20000" b="65556"/>
              <a:stretch>
                <a:fillRect/>
              </a:stretch>
            </p:blipFill>
          </mc:Choice>
          <mc:Fallback>
            <p:blipFill>
              <a:blip r:embed="rId3"/>
              <a:srcRect l="10065" t="20000" b="65556"/>
              <a:stretch>
                <a:fillRect/>
              </a:stretch>
            </p:blipFill>
          </mc:Fallback>
        </mc:AlternateContent>
        <p:spPr>
          <a:xfrm>
            <a:off x="2396836" y="381000"/>
            <a:ext cx="476596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… enables Collaboration by providing:</a:t>
            </a:r>
          </a:p>
          <a:p>
            <a:r>
              <a:rPr lang="en-US" dirty="0" smtClean="0"/>
              <a:t>a framework for collaboration applications that can use identity services</a:t>
            </a:r>
          </a:p>
          <a:p>
            <a:r>
              <a:rPr lang="en-US" strike="sngStrike" dirty="0" smtClean="0"/>
              <a:t>A prepackaged appliance for small organizations with simple needs</a:t>
            </a:r>
          </a:p>
        </p:txBody>
      </p:sp>
      <p:pic>
        <p:nvPicPr>
          <p:cNvPr id="4" name="Picture 3" descr="COmanage FINAL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0065" t="20000" b="65556"/>
              <a:stretch>
                <a:fillRect/>
              </a:stretch>
            </p:blipFill>
          </mc:Choice>
          <mc:Fallback>
            <p:blipFill>
              <a:blip r:embed="rId3"/>
              <a:srcRect l="10065" t="20000" b="65556"/>
              <a:stretch>
                <a:fillRect/>
              </a:stretch>
            </p:blipFill>
          </mc:Fallback>
        </mc:AlternateContent>
        <p:spPr>
          <a:xfrm>
            <a:off x="2396836" y="381000"/>
            <a:ext cx="476596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comanage-app-view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-1524926" y="76200"/>
            <a:ext cx="12192926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comanage-propose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-1275433" y="228600"/>
            <a:ext cx="11638633" cy="6400800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alpha val="75000"/>
              </a:schemeClr>
            </a:glow>
            <a:outerShdw blurRad="50800" dist="38100" dir="2700000" algn="br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pira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1320" r="-41320"/>
          <a:stretch>
            <a:fillRect/>
          </a:stretch>
        </p:blipFill>
        <p:spPr/>
      </p:pic>
      <p:pic>
        <p:nvPicPr>
          <p:cNvPr id="4" name="Picture 3" descr="COmanage FINAL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rcRect l="10065" t="20000" b="65556"/>
              <a:stretch>
                <a:fillRect/>
              </a:stretch>
            </p:blipFill>
          </mc:Choice>
          <mc:Fallback>
            <p:blipFill>
              <a:blip r:embed="rId4"/>
              <a:srcRect l="10065" t="20000" b="65556"/>
              <a:stretch>
                <a:fillRect/>
              </a:stretch>
            </p:blipFill>
          </mc:Fallback>
        </mc:AlternateContent>
        <p:spPr>
          <a:xfrm>
            <a:off x="2396836" y="381000"/>
            <a:ext cx="4765964" cy="99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3093" y="3200400"/>
            <a:ext cx="7984728" cy="17543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alpha val="75000"/>
                    </a:schemeClr>
                  </a:glow>
                </a:effectLst>
              </a:rPr>
              <a:t>YOU HAVE NO QUESTIONS!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alpha val="75000"/>
                    </a:schemeClr>
                  </a:glow>
                </a:effectLst>
              </a:rPr>
              <a:t>YOU LOVE COMANAGE.</a:t>
            </a:r>
            <a:endParaRPr lang="en-US" sz="5400" b="1" dirty="0">
              <a:solidFill>
                <a:schemeClr val="bg1"/>
              </a:solidFill>
              <a:effectLst>
                <a:glow rad="228600">
                  <a:schemeClr val="accent1">
                    <a:alpha val="7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3352800"/>
            <a:ext cx="4665948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en-US" sz="5400" b="1" dirty="0" smtClean="0">
                <a:effectLst>
                  <a:glow rad="228600">
                    <a:schemeClr val="accent1">
                      <a:alpha val="75000"/>
                    </a:schemeClr>
                  </a:glow>
                </a:effectLst>
              </a:rPr>
              <a:t>Any Questions?</a:t>
            </a:r>
            <a:endParaRPr lang="en-US" sz="5400" b="1" dirty="0">
              <a:effectLst>
                <a:glow rad="228600">
                  <a:schemeClr val="accent1">
                    <a:alpha val="75000"/>
                  </a:schemeClr>
                </a:glow>
              </a:effectLst>
            </a:endParaRPr>
          </a:p>
        </p:txBody>
      </p:sp>
      <p:pic>
        <p:nvPicPr>
          <p:cNvPr id="5" name="Picture 4" descr="COmanage FINAL.ai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0065" t="20000" b="65556"/>
              <a:stretch>
                <a:fillRect/>
              </a:stretch>
            </p:blipFill>
          </mc:Choice>
          <mc:Fallback>
            <p:blipFill>
              <a:blip r:embed="rId3"/>
              <a:srcRect l="10065" t="20000" b="65556"/>
              <a:stretch>
                <a:fillRect/>
              </a:stretch>
            </p:blipFill>
          </mc:Fallback>
        </mc:AlternateContent>
        <p:spPr>
          <a:xfrm>
            <a:off x="2396836" y="381000"/>
            <a:ext cx="4765964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62</Words>
  <Application>Microsoft Macintosh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Stanford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Digant Kasundra</dc:creator>
  <cp:lastModifiedBy>Digant Kasundra</cp:lastModifiedBy>
  <cp:revision>12</cp:revision>
  <dcterms:created xsi:type="dcterms:W3CDTF">2009-06-19T02:25:26Z</dcterms:created>
  <dcterms:modified xsi:type="dcterms:W3CDTF">2009-06-19T04:01:08Z</dcterms:modified>
</cp:coreProperties>
</file>